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diagrams/data4.xml" ContentType="application/vnd.openxmlformats-officedocument.drawingml.diagramData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data5.xml" ContentType="application/vnd.openxmlformats-officedocument.drawingml.diagramData+xml"/>
  <Override PartName="/ppt/presentation.xml" ContentType="application/vnd.openxmlformats-officedocument.presentationml.presentation.main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7.xml" ContentType="application/vnd.openxmlformats-officedocument.drawingml.diagramData+xml"/>
  <Override PartName="/ppt/slides/slide1.xml" ContentType="application/vnd.openxmlformats-officedocument.presentationml.slide+xml"/>
  <Override PartName="/ppt/diagrams/data6.xml" ContentType="application/vnd.openxmlformats-officedocument.drawingml.diagramData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diagrams/drawing5.xml" ContentType="application/vnd.ms-office.drawingml.diagramDrawing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rawing4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Masters/notesMaster1.xml" ContentType="application/vnd.openxmlformats-officedocument.presentationml.notesMaster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1.xml" ContentType="application/vnd.openxmlformats-officedocument.theme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8" r:id="rId4"/>
    <p:sldId id="259" r:id="rId5"/>
    <p:sldId id="260" r:id="rId6"/>
    <p:sldId id="274" r:id="rId7"/>
    <p:sldId id="263" r:id="rId8"/>
    <p:sldId id="262" r:id="rId9"/>
    <p:sldId id="261" r:id="rId10"/>
    <p:sldId id="266" r:id="rId11"/>
    <p:sldId id="273" r:id="rId12"/>
    <p:sldId id="265" r:id="rId13"/>
    <p:sldId id="264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8" autoAdjust="0"/>
    <p:restoredTop sz="94682"/>
  </p:normalViewPr>
  <p:slideViewPr>
    <p:cSldViewPr snapToGrid="0">
      <p:cViewPr varScale="1">
        <p:scale>
          <a:sx n="117" d="100"/>
          <a:sy n="117" d="100"/>
        </p:scale>
        <p:origin x="17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svg"/><Relationship Id="rId1" Type="http://schemas.openxmlformats.org/officeDocument/2006/relationships/image" Target="../media/image16.svg"/><Relationship Id="rId4" Type="http://schemas.openxmlformats.org/officeDocument/2006/relationships/image" Target="../media/image3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image" Target="../media/image1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Relationship Id="rId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6.svg"/><Relationship Id="rId1" Type="http://schemas.openxmlformats.org/officeDocument/2006/relationships/image" Target="../media/image19.svg"/><Relationship Id="rId4" Type="http://schemas.openxmlformats.org/officeDocument/2006/relationships/image" Target="../media/image21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svg"/><Relationship Id="rId1" Type="http://schemas.openxmlformats.org/officeDocument/2006/relationships/image" Target="../media/image2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4" Type="http://schemas.openxmlformats.org/officeDocument/2006/relationships/image" Target="../media/image27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svg"/><Relationship Id="rId1" Type="http://schemas.openxmlformats.org/officeDocument/2006/relationships/image" Target="../media/image16.svg"/><Relationship Id="rId4" Type="http://schemas.openxmlformats.org/officeDocument/2006/relationships/image" Target="../media/image3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image" Target="../media/image1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Relationship Id="rId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6.svg"/><Relationship Id="rId1" Type="http://schemas.openxmlformats.org/officeDocument/2006/relationships/image" Target="../media/image19.svg"/><Relationship Id="rId4" Type="http://schemas.openxmlformats.org/officeDocument/2006/relationships/image" Target="../media/image2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svg"/><Relationship Id="rId1" Type="http://schemas.openxmlformats.org/officeDocument/2006/relationships/image" Target="../media/image23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54A5C-FB6F-4244-9E8D-40557759C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B706C3-4CA8-40BD-80B2-C1D8A5265A2E}">
      <dgm:prSet/>
      <dgm:spPr/>
      <dgm:t>
        <a:bodyPr/>
        <a:lstStyle/>
        <a:p>
          <a:r>
            <a:rPr lang="en-AU" b="1"/>
            <a:t>Global Education Leader:</a:t>
          </a:r>
          <a:r>
            <a:rPr lang="en-AU"/>
            <a:t> Over 25 years of international experience across the UK, Europe, Middle East, North Africa, and Australia.</a:t>
          </a:r>
          <a:endParaRPr lang="en-US"/>
        </a:p>
      </dgm:t>
    </dgm:pt>
    <dgm:pt modelId="{87F3F66F-9E68-4C22-81D4-2481B72113F1}" type="parTrans" cxnId="{DE81936C-F106-402C-8C09-B6C0A0860323}">
      <dgm:prSet/>
      <dgm:spPr/>
      <dgm:t>
        <a:bodyPr/>
        <a:lstStyle/>
        <a:p>
          <a:endParaRPr lang="en-US"/>
        </a:p>
      </dgm:t>
    </dgm:pt>
    <dgm:pt modelId="{633AF0DC-31DB-4D99-B7FD-023420E64563}" type="sibTrans" cxnId="{DE81936C-F106-402C-8C09-B6C0A0860323}">
      <dgm:prSet/>
      <dgm:spPr/>
      <dgm:t>
        <a:bodyPr/>
        <a:lstStyle/>
        <a:p>
          <a:endParaRPr lang="en-US"/>
        </a:p>
      </dgm:t>
    </dgm:pt>
    <dgm:pt modelId="{C42BA997-CBF1-4A41-BE1B-93CE7AD9958F}">
      <dgm:prSet/>
      <dgm:spPr/>
      <dgm:t>
        <a:bodyPr/>
        <a:lstStyle/>
        <a:p>
          <a:r>
            <a:rPr lang="en-AU" b="1"/>
            <a:t>Student Advocate:</a:t>
          </a:r>
          <a:r>
            <a:rPr lang="en-AU"/>
            <a:t> Expertise in international student engagement, career counselling, and industry integration.</a:t>
          </a:r>
          <a:endParaRPr lang="en-US"/>
        </a:p>
      </dgm:t>
    </dgm:pt>
    <dgm:pt modelId="{E82E6D21-427E-43EF-A4BF-747A2DD76D4C}" type="parTrans" cxnId="{69C7D7D1-511A-4F69-BC0D-D19EC117FC5F}">
      <dgm:prSet/>
      <dgm:spPr/>
      <dgm:t>
        <a:bodyPr/>
        <a:lstStyle/>
        <a:p>
          <a:endParaRPr lang="en-US"/>
        </a:p>
      </dgm:t>
    </dgm:pt>
    <dgm:pt modelId="{711865CF-10CC-466D-92C1-A95747162C5B}" type="sibTrans" cxnId="{69C7D7D1-511A-4F69-BC0D-D19EC117FC5F}">
      <dgm:prSet/>
      <dgm:spPr/>
      <dgm:t>
        <a:bodyPr/>
        <a:lstStyle/>
        <a:p>
          <a:endParaRPr lang="en-US"/>
        </a:p>
      </dgm:t>
    </dgm:pt>
    <dgm:pt modelId="{F9C5B6A5-8815-4CF1-86D8-3F476AA92C84}">
      <dgm:prSet/>
      <dgm:spPr/>
      <dgm:t>
        <a:bodyPr/>
        <a:lstStyle/>
        <a:p>
          <a:r>
            <a:rPr lang="en-AU" b="1"/>
            <a:t>Crisis Resilience:</a:t>
          </a:r>
          <a:r>
            <a:rPr lang="en-AU"/>
            <a:t> Proven leadership through major global disruptions, including COVID-19 and the post-9/11 environment.</a:t>
          </a:r>
          <a:endParaRPr lang="en-US"/>
        </a:p>
      </dgm:t>
    </dgm:pt>
    <dgm:pt modelId="{80F93796-D313-4225-A466-AE999E826191}" type="parTrans" cxnId="{B9A276B4-A9C8-4BE5-9E54-822ABD5275B7}">
      <dgm:prSet/>
      <dgm:spPr/>
      <dgm:t>
        <a:bodyPr/>
        <a:lstStyle/>
        <a:p>
          <a:endParaRPr lang="en-US"/>
        </a:p>
      </dgm:t>
    </dgm:pt>
    <dgm:pt modelId="{3B0E1DDD-0C01-438A-955A-D62B82B36DAD}" type="sibTrans" cxnId="{B9A276B4-A9C8-4BE5-9E54-822ABD5275B7}">
      <dgm:prSet/>
      <dgm:spPr/>
      <dgm:t>
        <a:bodyPr/>
        <a:lstStyle/>
        <a:p>
          <a:endParaRPr lang="en-US"/>
        </a:p>
      </dgm:t>
    </dgm:pt>
    <dgm:pt modelId="{A12F1508-9AB3-4B86-BA2E-D20872B96779}">
      <dgm:prSet/>
      <dgm:spPr/>
      <dgm:t>
        <a:bodyPr/>
        <a:lstStyle/>
        <a:p>
          <a:r>
            <a:rPr lang="en-AU" b="1" dirty="0"/>
            <a:t>ISANA Expert:</a:t>
          </a:r>
          <a:r>
            <a:rPr lang="en-AU" dirty="0"/>
            <a:t> National Communications Manager focused on amplifying student voices and strengthening sector-wide engagement since 2020.</a:t>
          </a:r>
          <a:endParaRPr lang="en-US" dirty="0"/>
        </a:p>
      </dgm:t>
    </dgm:pt>
    <dgm:pt modelId="{5F936BCF-8848-49F4-A357-DC73BC99BE05}" type="parTrans" cxnId="{5BA5FDD5-161E-42E1-9D91-9CC60BA29CD3}">
      <dgm:prSet/>
      <dgm:spPr/>
      <dgm:t>
        <a:bodyPr/>
        <a:lstStyle/>
        <a:p>
          <a:endParaRPr lang="en-US"/>
        </a:p>
      </dgm:t>
    </dgm:pt>
    <dgm:pt modelId="{6A3E3541-F629-4BB1-B940-7F41917D8FEE}" type="sibTrans" cxnId="{5BA5FDD5-161E-42E1-9D91-9CC60BA29CD3}">
      <dgm:prSet/>
      <dgm:spPr/>
      <dgm:t>
        <a:bodyPr/>
        <a:lstStyle/>
        <a:p>
          <a:endParaRPr lang="en-US"/>
        </a:p>
      </dgm:t>
    </dgm:pt>
    <dgm:pt modelId="{D7C15F7B-C278-407A-BAF5-01D5F17F9010}">
      <dgm:prSet/>
      <dgm:spPr/>
      <dgm:t>
        <a:bodyPr/>
        <a:lstStyle/>
        <a:p>
          <a:r>
            <a:rPr lang="en-AU" b="1"/>
            <a:t>Multifaceted Professional:</a:t>
          </a:r>
          <a:r>
            <a:rPr lang="en-AU"/>
            <a:t> Background in public administration and AI; actively engaged in cultural industries and entrepreneurship.</a:t>
          </a:r>
          <a:endParaRPr lang="en-US"/>
        </a:p>
      </dgm:t>
    </dgm:pt>
    <dgm:pt modelId="{7DCD3F6F-2F10-4A36-8C99-C2C5C4C86067}" type="parTrans" cxnId="{912AF5A2-9E4A-42B9-8B21-302AD3FBA82E}">
      <dgm:prSet/>
      <dgm:spPr/>
      <dgm:t>
        <a:bodyPr/>
        <a:lstStyle/>
        <a:p>
          <a:endParaRPr lang="en-US"/>
        </a:p>
      </dgm:t>
    </dgm:pt>
    <dgm:pt modelId="{A9C007ED-3C0F-478E-BE0F-A17583D8E990}" type="sibTrans" cxnId="{912AF5A2-9E4A-42B9-8B21-302AD3FBA82E}">
      <dgm:prSet/>
      <dgm:spPr/>
      <dgm:t>
        <a:bodyPr/>
        <a:lstStyle/>
        <a:p>
          <a:endParaRPr lang="en-US"/>
        </a:p>
      </dgm:t>
    </dgm:pt>
    <dgm:pt modelId="{B1175216-4BD4-1241-9B75-9AF829BF2003}" type="pres">
      <dgm:prSet presAssocID="{82554A5C-FB6F-4244-9E8D-40557759C963}" presName="linear" presStyleCnt="0">
        <dgm:presLayoutVars>
          <dgm:animLvl val="lvl"/>
          <dgm:resizeHandles val="exact"/>
        </dgm:presLayoutVars>
      </dgm:prSet>
      <dgm:spPr/>
    </dgm:pt>
    <dgm:pt modelId="{89114ABA-0B93-3B4B-998D-8487F899B1C6}" type="pres">
      <dgm:prSet presAssocID="{B7B706C3-4CA8-40BD-80B2-C1D8A5265A2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FA33A18-79A4-8048-8838-83637F164DA6}" type="pres">
      <dgm:prSet presAssocID="{633AF0DC-31DB-4D99-B7FD-023420E64563}" presName="spacer" presStyleCnt="0"/>
      <dgm:spPr/>
    </dgm:pt>
    <dgm:pt modelId="{645F5D58-5929-0E48-BAEC-CE9A1828DAB9}" type="pres">
      <dgm:prSet presAssocID="{C42BA997-CBF1-4A41-BE1B-93CE7AD9958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FC4211-0BF1-BD46-B7E6-8CFA84C249A1}" type="pres">
      <dgm:prSet presAssocID="{711865CF-10CC-466D-92C1-A95747162C5B}" presName="spacer" presStyleCnt="0"/>
      <dgm:spPr/>
    </dgm:pt>
    <dgm:pt modelId="{BA4CCBBE-AE3D-934E-89C2-78B438921BAF}" type="pres">
      <dgm:prSet presAssocID="{F9C5B6A5-8815-4CF1-86D8-3F476AA92C8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856FD41-7831-2949-9902-CEBEB643562D}" type="pres">
      <dgm:prSet presAssocID="{3B0E1DDD-0C01-438A-955A-D62B82B36DAD}" presName="spacer" presStyleCnt="0"/>
      <dgm:spPr/>
    </dgm:pt>
    <dgm:pt modelId="{8F3DFDD2-2CC7-9942-8E4F-6DEB2EC8CF13}" type="pres">
      <dgm:prSet presAssocID="{A12F1508-9AB3-4B86-BA2E-D20872B9677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9E02526-52B9-8A41-B53C-2D78DB9867AC}" type="pres">
      <dgm:prSet presAssocID="{6A3E3541-F629-4BB1-B940-7F41917D8FEE}" presName="spacer" presStyleCnt="0"/>
      <dgm:spPr/>
    </dgm:pt>
    <dgm:pt modelId="{D631293F-1F26-C34B-8596-41A98782BB55}" type="pres">
      <dgm:prSet presAssocID="{D7C15F7B-C278-407A-BAF5-01D5F17F901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1797A3B-F4BC-8547-B2A2-BCD8BEB64B2E}" type="presOf" srcId="{A12F1508-9AB3-4B86-BA2E-D20872B96779}" destId="{8F3DFDD2-2CC7-9942-8E4F-6DEB2EC8CF13}" srcOrd="0" destOrd="0" presId="urn:microsoft.com/office/officeart/2005/8/layout/vList2"/>
    <dgm:cxn modelId="{3FD78A51-9737-6945-BA01-5EED15DBB651}" type="presOf" srcId="{F9C5B6A5-8815-4CF1-86D8-3F476AA92C84}" destId="{BA4CCBBE-AE3D-934E-89C2-78B438921BAF}" srcOrd="0" destOrd="0" presId="urn:microsoft.com/office/officeart/2005/8/layout/vList2"/>
    <dgm:cxn modelId="{BDD19F55-DD06-5E42-B67B-316A8BE3AA04}" type="presOf" srcId="{82554A5C-FB6F-4244-9E8D-40557759C963}" destId="{B1175216-4BD4-1241-9B75-9AF829BF2003}" srcOrd="0" destOrd="0" presId="urn:microsoft.com/office/officeart/2005/8/layout/vList2"/>
    <dgm:cxn modelId="{D290C55F-04E0-3745-AB2A-6D143F31F5E7}" type="presOf" srcId="{B7B706C3-4CA8-40BD-80B2-C1D8A5265A2E}" destId="{89114ABA-0B93-3B4B-998D-8487F899B1C6}" srcOrd="0" destOrd="0" presId="urn:microsoft.com/office/officeart/2005/8/layout/vList2"/>
    <dgm:cxn modelId="{DE81936C-F106-402C-8C09-B6C0A0860323}" srcId="{82554A5C-FB6F-4244-9E8D-40557759C963}" destId="{B7B706C3-4CA8-40BD-80B2-C1D8A5265A2E}" srcOrd="0" destOrd="0" parTransId="{87F3F66F-9E68-4C22-81D4-2481B72113F1}" sibTransId="{633AF0DC-31DB-4D99-B7FD-023420E64563}"/>
    <dgm:cxn modelId="{A5487478-05AE-9B46-A258-0EE5B49740C0}" type="presOf" srcId="{C42BA997-CBF1-4A41-BE1B-93CE7AD9958F}" destId="{645F5D58-5929-0E48-BAEC-CE9A1828DAB9}" srcOrd="0" destOrd="0" presId="urn:microsoft.com/office/officeart/2005/8/layout/vList2"/>
    <dgm:cxn modelId="{912AF5A2-9E4A-42B9-8B21-302AD3FBA82E}" srcId="{82554A5C-FB6F-4244-9E8D-40557759C963}" destId="{D7C15F7B-C278-407A-BAF5-01D5F17F9010}" srcOrd="4" destOrd="0" parTransId="{7DCD3F6F-2F10-4A36-8C99-C2C5C4C86067}" sibTransId="{A9C007ED-3C0F-478E-BE0F-A17583D8E990}"/>
    <dgm:cxn modelId="{C87918B0-71CF-6E49-A975-563967006395}" type="presOf" srcId="{D7C15F7B-C278-407A-BAF5-01D5F17F9010}" destId="{D631293F-1F26-C34B-8596-41A98782BB55}" srcOrd="0" destOrd="0" presId="urn:microsoft.com/office/officeart/2005/8/layout/vList2"/>
    <dgm:cxn modelId="{B9A276B4-A9C8-4BE5-9E54-822ABD5275B7}" srcId="{82554A5C-FB6F-4244-9E8D-40557759C963}" destId="{F9C5B6A5-8815-4CF1-86D8-3F476AA92C84}" srcOrd="2" destOrd="0" parTransId="{80F93796-D313-4225-A466-AE999E826191}" sibTransId="{3B0E1DDD-0C01-438A-955A-D62B82B36DAD}"/>
    <dgm:cxn modelId="{69C7D7D1-511A-4F69-BC0D-D19EC117FC5F}" srcId="{82554A5C-FB6F-4244-9E8D-40557759C963}" destId="{C42BA997-CBF1-4A41-BE1B-93CE7AD9958F}" srcOrd="1" destOrd="0" parTransId="{E82E6D21-427E-43EF-A4BF-747A2DD76D4C}" sibTransId="{711865CF-10CC-466D-92C1-A95747162C5B}"/>
    <dgm:cxn modelId="{5BA5FDD5-161E-42E1-9D91-9CC60BA29CD3}" srcId="{82554A5C-FB6F-4244-9E8D-40557759C963}" destId="{A12F1508-9AB3-4B86-BA2E-D20872B96779}" srcOrd="3" destOrd="0" parTransId="{5F936BCF-8848-49F4-A357-DC73BC99BE05}" sibTransId="{6A3E3541-F629-4BB1-B940-7F41917D8FEE}"/>
    <dgm:cxn modelId="{1E44B232-692E-4049-BD67-1938918C66E8}" type="presParOf" srcId="{B1175216-4BD4-1241-9B75-9AF829BF2003}" destId="{89114ABA-0B93-3B4B-998D-8487F899B1C6}" srcOrd="0" destOrd="0" presId="urn:microsoft.com/office/officeart/2005/8/layout/vList2"/>
    <dgm:cxn modelId="{ECFB734C-C571-B144-8454-14378FC523B8}" type="presParOf" srcId="{B1175216-4BD4-1241-9B75-9AF829BF2003}" destId="{3FA33A18-79A4-8048-8838-83637F164DA6}" srcOrd="1" destOrd="0" presId="urn:microsoft.com/office/officeart/2005/8/layout/vList2"/>
    <dgm:cxn modelId="{3B3D5366-4BBE-7C42-9775-39DAF4FC597D}" type="presParOf" srcId="{B1175216-4BD4-1241-9B75-9AF829BF2003}" destId="{645F5D58-5929-0E48-BAEC-CE9A1828DAB9}" srcOrd="2" destOrd="0" presId="urn:microsoft.com/office/officeart/2005/8/layout/vList2"/>
    <dgm:cxn modelId="{7AB010D7-76BB-354C-A240-8498A8E0BBC4}" type="presParOf" srcId="{B1175216-4BD4-1241-9B75-9AF829BF2003}" destId="{A7FC4211-0BF1-BD46-B7E6-8CFA84C249A1}" srcOrd="3" destOrd="0" presId="urn:microsoft.com/office/officeart/2005/8/layout/vList2"/>
    <dgm:cxn modelId="{2F1AE779-97EE-AE44-BD9B-B966796DABDB}" type="presParOf" srcId="{B1175216-4BD4-1241-9B75-9AF829BF2003}" destId="{BA4CCBBE-AE3D-934E-89C2-78B438921BAF}" srcOrd="4" destOrd="0" presId="urn:microsoft.com/office/officeart/2005/8/layout/vList2"/>
    <dgm:cxn modelId="{4F2820C6-E63B-9248-B5F2-A4C9AB4C5945}" type="presParOf" srcId="{B1175216-4BD4-1241-9B75-9AF829BF2003}" destId="{2856FD41-7831-2949-9902-CEBEB643562D}" srcOrd="5" destOrd="0" presId="urn:microsoft.com/office/officeart/2005/8/layout/vList2"/>
    <dgm:cxn modelId="{4072302E-17A0-7540-8EA4-99E8D74898DD}" type="presParOf" srcId="{B1175216-4BD4-1241-9B75-9AF829BF2003}" destId="{8F3DFDD2-2CC7-9942-8E4F-6DEB2EC8CF13}" srcOrd="6" destOrd="0" presId="urn:microsoft.com/office/officeart/2005/8/layout/vList2"/>
    <dgm:cxn modelId="{E22669F0-9608-544C-9AF3-7E4B0B50D9E3}" type="presParOf" srcId="{B1175216-4BD4-1241-9B75-9AF829BF2003}" destId="{E9E02526-52B9-8A41-B53C-2D78DB9867AC}" srcOrd="7" destOrd="0" presId="urn:microsoft.com/office/officeart/2005/8/layout/vList2"/>
    <dgm:cxn modelId="{FB0A7F80-04C3-6747-BB1B-8F108DB1F357}" type="presParOf" srcId="{B1175216-4BD4-1241-9B75-9AF829BF2003}" destId="{D631293F-1F26-C34B-8596-41A98782BB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C885CB-8FC0-4735-A1F6-8A0FC5B0182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96833B-25C5-4420-8ED6-1DE9979D78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Mandatory Intercultural Training:</a:t>
          </a:r>
          <a:r>
            <a:rPr lang="en-US"/>
            <a:t> Equip all teaching staff to recognise cultural "silent signals" and stressors early.</a:t>
          </a:r>
        </a:p>
      </dgm:t>
    </dgm:pt>
    <dgm:pt modelId="{E1443D24-6426-4C65-8F68-DB27D0B4E8A3}" type="parTrans" cxnId="{0EA15D31-A630-4437-8C61-887ABBE44606}">
      <dgm:prSet/>
      <dgm:spPr/>
      <dgm:t>
        <a:bodyPr/>
        <a:lstStyle/>
        <a:p>
          <a:endParaRPr lang="en-US"/>
        </a:p>
      </dgm:t>
    </dgm:pt>
    <dgm:pt modelId="{7301C50F-7E74-46BE-BC47-33FC823D9311}" type="sibTrans" cxnId="{0EA15D31-A630-4437-8C61-887ABBE44606}">
      <dgm:prSet/>
      <dgm:spPr/>
      <dgm:t>
        <a:bodyPr/>
        <a:lstStyle/>
        <a:p>
          <a:endParaRPr lang="en-US"/>
        </a:p>
      </dgm:t>
    </dgm:pt>
    <dgm:pt modelId="{DF88568C-2B06-4288-9A96-B734E100D9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Data-Informed Policy:</a:t>
          </a:r>
          <a:r>
            <a:rPr lang="en-US"/>
            <a:t> Utilise "Lived Experience" data (like the LET Project) to shape institutional policy and empathy.</a:t>
          </a:r>
        </a:p>
      </dgm:t>
    </dgm:pt>
    <dgm:pt modelId="{C4AE6FE6-4582-4CBA-964D-56DED58972DE}" type="parTrans" cxnId="{E47AD617-DDA9-4934-8024-CB5C26381E29}">
      <dgm:prSet/>
      <dgm:spPr/>
      <dgm:t>
        <a:bodyPr/>
        <a:lstStyle/>
        <a:p>
          <a:endParaRPr lang="en-US"/>
        </a:p>
      </dgm:t>
    </dgm:pt>
    <dgm:pt modelId="{23E90B8F-4755-47DA-A7A4-26284D5405AC}" type="sibTrans" cxnId="{E47AD617-DDA9-4934-8024-CB5C26381E29}">
      <dgm:prSet/>
      <dgm:spPr/>
      <dgm:t>
        <a:bodyPr/>
        <a:lstStyle/>
        <a:p>
          <a:endParaRPr lang="en-US"/>
        </a:p>
      </dgm:t>
    </dgm:pt>
    <dgm:pt modelId="{823E218A-BA1C-4681-8DD8-5FE27DFB84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Integrated Support Teams:</a:t>
          </a:r>
          <a:r>
            <a:rPr lang="en-US"/>
            <a:t> Build permanent partnerships where academic and professional staff co-design the student experience.</a:t>
          </a:r>
        </a:p>
      </dgm:t>
    </dgm:pt>
    <dgm:pt modelId="{71542995-08F1-4035-AAF0-7E52755503E7}" type="parTrans" cxnId="{D341CFDF-79B2-4500-977C-E5C68ABF2235}">
      <dgm:prSet/>
      <dgm:spPr/>
      <dgm:t>
        <a:bodyPr/>
        <a:lstStyle/>
        <a:p>
          <a:endParaRPr lang="en-US"/>
        </a:p>
      </dgm:t>
    </dgm:pt>
    <dgm:pt modelId="{F68AAE28-7116-49EC-885C-0790EE845A11}" type="sibTrans" cxnId="{D341CFDF-79B2-4500-977C-E5C68ABF2235}">
      <dgm:prSet/>
      <dgm:spPr/>
      <dgm:t>
        <a:bodyPr/>
        <a:lstStyle/>
        <a:p>
          <a:endParaRPr lang="en-US"/>
        </a:p>
      </dgm:t>
    </dgm:pt>
    <dgm:pt modelId="{2C1BF338-AB21-4FDC-A3CD-0843482791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Warm Referrals:</a:t>
          </a:r>
          <a:r>
            <a:rPr lang="en-US" dirty="0"/>
            <a:t> Transition from handing out brochures to active, human-</a:t>
          </a:r>
          <a:r>
            <a:rPr lang="en-US" dirty="0" err="1"/>
            <a:t>centred</a:t>
          </a:r>
          <a:r>
            <a:rPr lang="en-US" dirty="0"/>
            <a:t> case management.</a:t>
          </a:r>
        </a:p>
      </dgm:t>
    </dgm:pt>
    <dgm:pt modelId="{6106B8E7-AAD8-4480-AF95-0068DC243C19}" type="parTrans" cxnId="{BCDF06A6-99CC-49E7-9343-04DCF196A714}">
      <dgm:prSet/>
      <dgm:spPr/>
      <dgm:t>
        <a:bodyPr/>
        <a:lstStyle/>
        <a:p>
          <a:endParaRPr lang="en-US"/>
        </a:p>
      </dgm:t>
    </dgm:pt>
    <dgm:pt modelId="{9B6764D2-0761-4F17-980B-5D8F6CD7FB6E}" type="sibTrans" cxnId="{BCDF06A6-99CC-49E7-9343-04DCF196A714}">
      <dgm:prSet/>
      <dgm:spPr/>
      <dgm:t>
        <a:bodyPr/>
        <a:lstStyle/>
        <a:p>
          <a:endParaRPr lang="en-US"/>
        </a:p>
      </dgm:t>
    </dgm:pt>
    <dgm:pt modelId="{4C8A496C-2545-EF4F-AC5E-404327992EFF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b="1"/>
            <a:t>The National Code &amp; ESOS:</a:t>
          </a:r>
          <a:r>
            <a:rPr lang="en-AU"/>
            <a:t> Utilizing compliance as a tool for student protection rather than just a checklist.</a:t>
          </a:r>
        </a:p>
      </dgm:t>
    </dgm:pt>
    <dgm:pt modelId="{4108709E-ED88-7C41-9FA6-51C0323EE7BF}" type="parTrans" cxnId="{E5D9F99F-44EB-0449-A50F-32645A7E3DA4}">
      <dgm:prSet/>
      <dgm:spPr/>
      <dgm:t>
        <a:bodyPr/>
        <a:lstStyle/>
        <a:p>
          <a:endParaRPr lang="en-GB"/>
        </a:p>
      </dgm:t>
    </dgm:pt>
    <dgm:pt modelId="{B7E28FE8-EBF9-8A46-A6B9-B2CCAB7E0BB6}" type="sibTrans" cxnId="{E5D9F99F-44EB-0449-A50F-32645A7E3DA4}">
      <dgm:prSet/>
      <dgm:spPr/>
      <dgm:t>
        <a:bodyPr/>
        <a:lstStyle/>
        <a:p>
          <a:endParaRPr lang="en-GB"/>
        </a:p>
      </dgm:t>
    </dgm:pt>
    <dgm:pt modelId="{F9E421DA-CA2E-4432-B291-804620EE25B9}" type="pres">
      <dgm:prSet presAssocID="{CDC885CB-8FC0-4735-A1F6-8A0FC5B0182C}" presName="root" presStyleCnt="0">
        <dgm:presLayoutVars>
          <dgm:dir/>
          <dgm:resizeHandles val="exact"/>
        </dgm:presLayoutVars>
      </dgm:prSet>
      <dgm:spPr/>
    </dgm:pt>
    <dgm:pt modelId="{1BD07584-714E-4140-AEBB-32ABF1E9ED05}" type="pres">
      <dgm:prSet presAssocID="{DB96833B-25C5-4420-8ED6-1DE9979D78E6}" presName="compNode" presStyleCnt="0"/>
      <dgm:spPr/>
    </dgm:pt>
    <dgm:pt modelId="{68232EF4-0B9B-4093-A9B7-5906A9FB26C6}" type="pres">
      <dgm:prSet presAssocID="{DB96833B-25C5-4420-8ED6-1DE9979D78E6}" presName="bgRect" presStyleLbl="bgShp" presStyleIdx="0" presStyleCnt="5"/>
      <dgm:spPr/>
    </dgm:pt>
    <dgm:pt modelId="{CBCD5CE5-BAE8-4EF9-9E82-B6A2998FE541}" type="pres">
      <dgm:prSet presAssocID="{DB96833B-25C5-4420-8ED6-1DE9979D78E6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DB3A88E-9AF5-4C17-B994-F0F4E3B0E8D8}" type="pres">
      <dgm:prSet presAssocID="{DB96833B-25C5-4420-8ED6-1DE9979D78E6}" presName="spaceRect" presStyleCnt="0"/>
      <dgm:spPr/>
    </dgm:pt>
    <dgm:pt modelId="{BE6EC9B3-5D82-4C71-8AAB-6B0B975AA4A3}" type="pres">
      <dgm:prSet presAssocID="{DB96833B-25C5-4420-8ED6-1DE9979D78E6}" presName="parTx" presStyleLbl="revTx" presStyleIdx="0" presStyleCnt="5">
        <dgm:presLayoutVars>
          <dgm:chMax val="0"/>
          <dgm:chPref val="0"/>
        </dgm:presLayoutVars>
      </dgm:prSet>
      <dgm:spPr/>
    </dgm:pt>
    <dgm:pt modelId="{CB4A8654-2AB6-4E71-B3DC-30BB0EE8ABE8}" type="pres">
      <dgm:prSet presAssocID="{7301C50F-7E74-46BE-BC47-33FC823D9311}" presName="sibTrans" presStyleCnt="0"/>
      <dgm:spPr/>
    </dgm:pt>
    <dgm:pt modelId="{B569F208-8BDE-4928-8228-E7461847DBBA}" type="pres">
      <dgm:prSet presAssocID="{DF88568C-2B06-4288-9A96-B734E100D97E}" presName="compNode" presStyleCnt="0"/>
      <dgm:spPr/>
    </dgm:pt>
    <dgm:pt modelId="{28A8B095-BD02-489D-90BF-0DCF22CBC09B}" type="pres">
      <dgm:prSet presAssocID="{DF88568C-2B06-4288-9A96-B734E100D97E}" presName="bgRect" presStyleLbl="bgShp" presStyleIdx="1" presStyleCnt="5"/>
      <dgm:spPr/>
    </dgm:pt>
    <dgm:pt modelId="{A8034A9C-B2F9-4C50-ADF8-3E03E6AEDF33}" type="pres">
      <dgm:prSet presAssocID="{DF88568C-2B06-4288-9A96-B734E100D97E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4BCCE4CC-8B3F-40FD-97E2-3D42BFE70E80}" type="pres">
      <dgm:prSet presAssocID="{DF88568C-2B06-4288-9A96-B734E100D97E}" presName="spaceRect" presStyleCnt="0"/>
      <dgm:spPr/>
    </dgm:pt>
    <dgm:pt modelId="{6F9FF994-84A4-4171-8D33-EA39BD006D87}" type="pres">
      <dgm:prSet presAssocID="{DF88568C-2B06-4288-9A96-B734E100D97E}" presName="parTx" presStyleLbl="revTx" presStyleIdx="1" presStyleCnt="5">
        <dgm:presLayoutVars>
          <dgm:chMax val="0"/>
          <dgm:chPref val="0"/>
        </dgm:presLayoutVars>
      </dgm:prSet>
      <dgm:spPr/>
    </dgm:pt>
    <dgm:pt modelId="{180FE779-E06B-4032-9AAB-1D5FF7F3DA91}" type="pres">
      <dgm:prSet presAssocID="{23E90B8F-4755-47DA-A7A4-26284D5405AC}" presName="sibTrans" presStyleCnt="0"/>
      <dgm:spPr/>
    </dgm:pt>
    <dgm:pt modelId="{7C8471E9-FF74-48CE-9082-382F8BE57B02}" type="pres">
      <dgm:prSet presAssocID="{823E218A-BA1C-4681-8DD8-5FE27DFB84A6}" presName="compNode" presStyleCnt="0"/>
      <dgm:spPr/>
    </dgm:pt>
    <dgm:pt modelId="{9D29C3A1-A3FC-465B-94CE-4ACEB24FC7CB}" type="pres">
      <dgm:prSet presAssocID="{823E218A-BA1C-4681-8DD8-5FE27DFB84A6}" presName="bgRect" presStyleLbl="bgShp" presStyleIdx="2" presStyleCnt="5"/>
      <dgm:spPr/>
    </dgm:pt>
    <dgm:pt modelId="{BA21D1BC-E172-4D1F-9348-D378FC82C76A}" type="pres">
      <dgm:prSet presAssocID="{823E218A-BA1C-4681-8DD8-5FE27DFB84A6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453031B7-D37C-42F5-BB85-B921FB1F695D}" type="pres">
      <dgm:prSet presAssocID="{823E218A-BA1C-4681-8DD8-5FE27DFB84A6}" presName="spaceRect" presStyleCnt="0"/>
      <dgm:spPr/>
    </dgm:pt>
    <dgm:pt modelId="{7BE6A1F7-2284-45FC-9E60-E17462C43659}" type="pres">
      <dgm:prSet presAssocID="{823E218A-BA1C-4681-8DD8-5FE27DFB84A6}" presName="parTx" presStyleLbl="revTx" presStyleIdx="2" presStyleCnt="5">
        <dgm:presLayoutVars>
          <dgm:chMax val="0"/>
          <dgm:chPref val="0"/>
        </dgm:presLayoutVars>
      </dgm:prSet>
      <dgm:spPr/>
    </dgm:pt>
    <dgm:pt modelId="{E7D7EF97-E4A7-4C5C-836A-209DA1728D5C}" type="pres">
      <dgm:prSet presAssocID="{F68AAE28-7116-49EC-885C-0790EE845A11}" presName="sibTrans" presStyleCnt="0"/>
      <dgm:spPr/>
    </dgm:pt>
    <dgm:pt modelId="{04C2A040-D76B-444D-840E-282F122125C2}" type="pres">
      <dgm:prSet presAssocID="{2C1BF338-AB21-4FDC-A3CD-084348279179}" presName="compNode" presStyleCnt="0"/>
      <dgm:spPr/>
    </dgm:pt>
    <dgm:pt modelId="{96F932AB-50A4-4897-8125-B51E89DAECC9}" type="pres">
      <dgm:prSet presAssocID="{2C1BF338-AB21-4FDC-A3CD-084348279179}" presName="bgRect" presStyleLbl="bgShp" presStyleIdx="3" presStyleCnt="5"/>
      <dgm:spPr/>
    </dgm:pt>
    <dgm:pt modelId="{E4FB5025-08E8-4392-A4A2-830B1773A019}" type="pres">
      <dgm:prSet presAssocID="{2C1BF338-AB21-4FDC-A3CD-084348279179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069E533A-D12E-4976-BEB0-6170C6C825CD}" type="pres">
      <dgm:prSet presAssocID="{2C1BF338-AB21-4FDC-A3CD-084348279179}" presName="spaceRect" presStyleCnt="0"/>
      <dgm:spPr/>
    </dgm:pt>
    <dgm:pt modelId="{ADDFB2ED-45B6-4238-9E85-835578913A0B}" type="pres">
      <dgm:prSet presAssocID="{2C1BF338-AB21-4FDC-A3CD-084348279179}" presName="parTx" presStyleLbl="revTx" presStyleIdx="3" presStyleCnt="5">
        <dgm:presLayoutVars>
          <dgm:chMax val="0"/>
          <dgm:chPref val="0"/>
        </dgm:presLayoutVars>
      </dgm:prSet>
      <dgm:spPr/>
    </dgm:pt>
    <dgm:pt modelId="{0AFAC143-5DE9-D340-84E9-56222756D153}" type="pres">
      <dgm:prSet presAssocID="{9B6764D2-0761-4F17-980B-5D8F6CD7FB6E}" presName="sibTrans" presStyleCnt="0"/>
      <dgm:spPr/>
    </dgm:pt>
    <dgm:pt modelId="{C5155C79-F45C-0344-B859-91BAA79EAE46}" type="pres">
      <dgm:prSet presAssocID="{4C8A496C-2545-EF4F-AC5E-404327992EFF}" presName="compNode" presStyleCnt="0"/>
      <dgm:spPr/>
    </dgm:pt>
    <dgm:pt modelId="{43972F8A-5534-7D4B-84C1-214CFBCD7B95}" type="pres">
      <dgm:prSet presAssocID="{4C8A496C-2545-EF4F-AC5E-404327992EFF}" presName="bgRect" presStyleLbl="bgShp" presStyleIdx="4" presStyleCnt="5" custLinFactNeighborY="-6730"/>
      <dgm:spPr/>
    </dgm:pt>
    <dgm:pt modelId="{DC8B8675-CC1F-3349-B38A-BA27C0087349}" type="pres">
      <dgm:prSet presAssocID="{4C8A496C-2545-EF4F-AC5E-404327992EFF}" presName="iconRect" presStyleLbl="node1" presStyleIdx="4" presStyleCnt="5"/>
      <dgm:spPr/>
    </dgm:pt>
    <dgm:pt modelId="{598D6A84-4F1B-7345-B08B-3DBBBC471C52}" type="pres">
      <dgm:prSet presAssocID="{4C8A496C-2545-EF4F-AC5E-404327992EFF}" presName="spaceRect" presStyleCnt="0"/>
      <dgm:spPr/>
    </dgm:pt>
    <dgm:pt modelId="{298F7E3B-59D8-5A42-8483-3646CAB7229E}" type="pres">
      <dgm:prSet presAssocID="{4C8A496C-2545-EF4F-AC5E-404327992EF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893C314-5780-4599-9BF5-E8F850E7FAF8}" type="presOf" srcId="{DF88568C-2B06-4288-9A96-B734E100D97E}" destId="{6F9FF994-84A4-4171-8D33-EA39BD006D87}" srcOrd="0" destOrd="0" presId="urn:microsoft.com/office/officeart/2018/2/layout/IconVerticalSolidList"/>
    <dgm:cxn modelId="{E47AD617-DDA9-4934-8024-CB5C26381E29}" srcId="{CDC885CB-8FC0-4735-A1F6-8A0FC5B0182C}" destId="{DF88568C-2B06-4288-9A96-B734E100D97E}" srcOrd="1" destOrd="0" parTransId="{C4AE6FE6-4582-4CBA-964D-56DED58972DE}" sibTransId="{23E90B8F-4755-47DA-A7A4-26284D5405AC}"/>
    <dgm:cxn modelId="{19DB9E1E-7FFF-4B7A-ADBD-9E5C6F01A4E5}" type="presOf" srcId="{823E218A-BA1C-4681-8DD8-5FE27DFB84A6}" destId="{7BE6A1F7-2284-45FC-9E60-E17462C43659}" srcOrd="0" destOrd="0" presId="urn:microsoft.com/office/officeart/2018/2/layout/IconVerticalSolidList"/>
    <dgm:cxn modelId="{B24E5424-84CE-4206-B57C-5C743C0506A8}" type="presOf" srcId="{DB96833B-25C5-4420-8ED6-1DE9979D78E6}" destId="{BE6EC9B3-5D82-4C71-8AAB-6B0B975AA4A3}" srcOrd="0" destOrd="0" presId="urn:microsoft.com/office/officeart/2018/2/layout/IconVerticalSolidList"/>
    <dgm:cxn modelId="{0EA15D31-A630-4437-8C61-887ABBE44606}" srcId="{CDC885CB-8FC0-4735-A1F6-8A0FC5B0182C}" destId="{DB96833B-25C5-4420-8ED6-1DE9979D78E6}" srcOrd="0" destOrd="0" parTransId="{E1443D24-6426-4C65-8F68-DB27D0B4E8A3}" sibTransId="{7301C50F-7E74-46BE-BC47-33FC823D9311}"/>
    <dgm:cxn modelId="{E4F86973-C843-44E1-B10D-3D3BA0821E65}" type="presOf" srcId="{CDC885CB-8FC0-4735-A1F6-8A0FC5B0182C}" destId="{F9E421DA-CA2E-4432-B291-804620EE25B9}" srcOrd="0" destOrd="0" presId="urn:microsoft.com/office/officeart/2018/2/layout/IconVerticalSolidList"/>
    <dgm:cxn modelId="{1A9DD27E-CD6C-A045-A77B-3F1B8767F98D}" type="presOf" srcId="{4C8A496C-2545-EF4F-AC5E-404327992EFF}" destId="{298F7E3B-59D8-5A42-8483-3646CAB7229E}" srcOrd="0" destOrd="0" presId="urn:microsoft.com/office/officeart/2018/2/layout/IconVerticalSolidList"/>
    <dgm:cxn modelId="{E5D9F99F-44EB-0449-A50F-32645A7E3DA4}" srcId="{CDC885CB-8FC0-4735-A1F6-8A0FC5B0182C}" destId="{4C8A496C-2545-EF4F-AC5E-404327992EFF}" srcOrd="4" destOrd="0" parTransId="{4108709E-ED88-7C41-9FA6-51C0323EE7BF}" sibTransId="{B7E28FE8-EBF9-8A46-A6B9-B2CCAB7E0BB6}"/>
    <dgm:cxn modelId="{BCDF06A6-99CC-49E7-9343-04DCF196A714}" srcId="{CDC885CB-8FC0-4735-A1F6-8A0FC5B0182C}" destId="{2C1BF338-AB21-4FDC-A3CD-084348279179}" srcOrd="3" destOrd="0" parTransId="{6106B8E7-AAD8-4480-AF95-0068DC243C19}" sibTransId="{9B6764D2-0761-4F17-980B-5D8F6CD7FB6E}"/>
    <dgm:cxn modelId="{1EE4F3CF-0C55-4C20-8ECB-8A5E3ED5B96B}" type="presOf" srcId="{2C1BF338-AB21-4FDC-A3CD-084348279179}" destId="{ADDFB2ED-45B6-4238-9E85-835578913A0B}" srcOrd="0" destOrd="0" presId="urn:microsoft.com/office/officeart/2018/2/layout/IconVerticalSolidList"/>
    <dgm:cxn modelId="{D341CFDF-79B2-4500-977C-E5C68ABF2235}" srcId="{CDC885CB-8FC0-4735-A1F6-8A0FC5B0182C}" destId="{823E218A-BA1C-4681-8DD8-5FE27DFB84A6}" srcOrd="2" destOrd="0" parTransId="{71542995-08F1-4035-AAF0-7E52755503E7}" sibTransId="{F68AAE28-7116-49EC-885C-0790EE845A11}"/>
    <dgm:cxn modelId="{5DAD709A-1C14-4F97-AB2D-527658214D7C}" type="presParOf" srcId="{F9E421DA-CA2E-4432-B291-804620EE25B9}" destId="{1BD07584-714E-4140-AEBB-32ABF1E9ED05}" srcOrd="0" destOrd="0" presId="urn:microsoft.com/office/officeart/2018/2/layout/IconVerticalSolidList"/>
    <dgm:cxn modelId="{1C0D5FB3-2194-4D36-8224-70CD9084CD39}" type="presParOf" srcId="{1BD07584-714E-4140-AEBB-32ABF1E9ED05}" destId="{68232EF4-0B9B-4093-A9B7-5906A9FB26C6}" srcOrd="0" destOrd="0" presId="urn:microsoft.com/office/officeart/2018/2/layout/IconVerticalSolidList"/>
    <dgm:cxn modelId="{C2621E67-B756-4097-A5F8-11290092E92F}" type="presParOf" srcId="{1BD07584-714E-4140-AEBB-32ABF1E9ED05}" destId="{CBCD5CE5-BAE8-4EF9-9E82-B6A2998FE541}" srcOrd="1" destOrd="0" presId="urn:microsoft.com/office/officeart/2018/2/layout/IconVerticalSolidList"/>
    <dgm:cxn modelId="{D1704FAB-0A86-4E2B-9308-71B905A2A46A}" type="presParOf" srcId="{1BD07584-714E-4140-AEBB-32ABF1E9ED05}" destId="{CDB3A88E-9AF5-4C17-B994-F0F4E3B0E8D8}" srcOrd="2" destOrd="0" presId="urn:microsoft.com/office/officeart/2018/2/layout/IconVerticalSolidList"/>
    <dgm:cxn modelId="{AAC3800F-EE1F-4E5C-B131-2F22C00FF183}" type="presParOf" srcId="{1BD07584-714E-4140-AEBB-32ABF1E9ED05}" destId="{BE6EC9B3-5D82-4C71-8AAB-6B0B975AA4A3}" srcOrd="3" destOrd="0" presId="urn:microsoft.com/office/officeart/2018/2/layout/IconVerticalSolidList"/>
    <dgm:cxn modelId="{2C0EE315-514F-4EF8-8B56-22C4135207BE}" type="presParOf" srcId="{F9E421DA-CA2E-4432-B291-804620EE25B9}" destId="{CB4A8654-2AB6-4E71-B3DC-30BB0EE8ABE8}" srcOrd="1" destOrd="0" presId="urn:microsoft.com/office/officeart/2018/2/layout/IconVerticalSolidList"/>
    <dgm:cxn modelId="{98C969F4-2D58-429E-B19F-4C9EF2235140}" type="presParOf" srcId="{F9E421DA-CA2E-4432-B291-804620EE25B9}" destId="{B569F208-8BDE-4928-8228-E7461847DBBA}" srcOrd="2" destOrd="0" presId="urn:microsoft.com/office/officeart/2018/2/layout/IconVerticalSolidList"/>
    <dgm:cxn modelId="{72A061D2-3C0C-4ACA-B5A0-174C36FF9142}" type="presParOf" srcId="{B569F208-8BDE-4928-8228-E7461847DBBA}" destId="{28A8B095-BD02-489D-90BF-0DCF22CBC09B}" srcOrd="0" destOrd="0" presId="urn:microsoft.com/office/officeart/2018/2/layout/IconVerticalSolidList"/>
    <dgm:cxn modelId="{D0140823-ABCC-4AFC-A0C0-F6416FD1B091}" type="presParOf" srcId="{B569F208-8BDE-4928-8228-E7461847DBBA}" destId="{A8034A9C-B2F9-4C50-ADF8-3E03E6AEDF33}" srcOrd="1" destOrd="0" presId="urn:microsoft.com/office/officeart/2018/2/layout/IconVerticalSolidList"/>
    <dgm:cxn modelId="{F5124D04-BDBD-49FE-BAAB-1079AD774418}" type="presParOf" srcId="{B569F208-8BDE-4928-8228-E7461847DBBA}" destId="{4BCCE4CC-8B3F-40FD-97E2-3D42BFE70E80}" srcOrd="2" destOrd="0" presId="urn:microsoft.com/office/officeart/2018/2/layout/IconVerticalSolidList"/>
    <dgm:cxn modelId="{FB4C8095-AB5A-459E-BA4C-031CD3759847}" type="presParOf" srcId="{B569F208-8BDE-4928-8228-E7461847DBBA}" destId="{6F9FF994-84A4-4171-8D33-EA39BD006D87}" srcOrd="3" destOrd="0" presId="urn:microsoft.com/office/officeart/2018/2/layout/IconVerticalSolidList"/>
    <dgm:cxn modelId="{94189193-E2C4-49B8-8C8B-D2D81CF7C8CB}" type="presParOf" srcId="{F9E421DA-CA2E-4432-B291-804620EE25B9}" destId="{180FE779-E06B-4032-9AAB-1D5FF7F3DA91}" srcOrd="3" destOrd="0" presId="urn:microsoft.com/office/officeart/2018/2/layout/IconVerticalSolidList"/>
    <dgm:cxn modelId="{2E648331-79CC-4EB7-8F26-101BE295FD11}" type="presParOf" srcId="{F9E421DA-CA2E-4432-B291-804620EE25B9}" destId="{7C8471E9-FF74-48CE-9082-382F8BE57B02}" srcOrd="4" destOrd="0" presId="urn:microsoft.com/office/officeart/2018/2/layout/IconVerticalSolidList"/>
    <dgm:cxn modelId="{D7450C1C-324F-43EF-865E-C8BEFB23C8D2}" type="presParOf" srcId="{7C8471E9-FF74-48CE-9082-382F8BE57B02}" destId="{9D29C3A1-A3FC-465B-94CE-4ACEB24FC7CB}" srcOrd="0" destOrd="0" presId="urn:microsoft.com/office/officeart/2018/2/layout/IconVerticalSolidList"/>
    <dgm:cxn modelId="{ADF9477B-6DC9-4326-98E0-DD8944F91C2A}" type="presParOf" srcId="{7C8471E9-FF74-48CE-9082-382F8BE57B02}" destId="{BA21D1BC-E172-4D1F-9348-D378FC82C76A}" srcOrd="1" destOrd="0" presId="urn:microsoft.com/office/officeart/2018/2/layout/IconVerticalSolidList"/>
    <dgm:cxn modelId="{09F17DD5-8D38-43C9-A83E-3B218C36E835}" type="presParOf" srcId="{7C8471E9-FF74-48CE-9082-382F8BE57B02}" destId="{453031B7-D37C-42F5-BB85-B921FB1F695D}" srcOrd="2" destOrd="0" presId="urn:microsoft.com/office/officeart/2018/2/layout/IconVerticalSolidList"/>
    <dgm:cxn modelId="{64573476-E80E-43FF-9E9E-ACD84B787DDC}" type="presParOf" srcId="{7C8471E9-FF74-48CE-9082-382F8BE57B02}" destId="{7BE6A1F7-2284-45FC-9E60-E17462C43659}" srcOrd="3" destOrd="0" presId="urn:microsoft.com/office/officeart/2018/2/layout/IconVerticalSolidList"/>
    <dgm:cxn modelId="{7763AE1A-0F89-4201-B37F-2A70E9B7AB99}" type="presParOf" srcId="{F9E421DA-CA2E-4432-B291-804620EE25B9}" destId="{E7D7EF97-E4A7-4C5C-836A-209DA1728D5C}" srcOrd="5" destOrd="0" presId="urn:microsoft.com/office/officeart/2018/2/layout/IconVerticalSolidList"/>
    <dgm:cxn modelId="{978A9802-84BD-41B8-B733-A7098F050236}" type="presParOf" srcId="{F9E421DA-CA2E-4432-B291-804620EE25B9}" destId="{04C2A040-D76B-444D-840E-282F122125C2}" srcOrd="6" destOrd="0" presId="urn:microsoft.com/office/officeart/2018/2/layout/IconVerticalSolidList"/>
    <dgm:cxn modelId="{9F65D3DB-54F9-4201-B450-48E86A6E73A0}" type="presParOf" srcId="{04C2A040-D76B-444D-840E-282F122125C2}" destId="{96F932AB-50A4-4897-8125-B51E89DAECC9}" srcOrd="0" destOrd="0" presId="urn:microsoft.com/office/officeart/2018/2/layout/IconVerticalSolidList"/>
    <dgm:cxn modelId="{E4C2F6D7-248F-4598-BCFB-04C003912DAB}" type="presParOf" srcId="{04C2A040-D76B-444D-840E-282F122125C2}" destId="{E4FB5025-08E8-4392-A4A2-830B1773A019}" srcOrd="1" destOrd="0" presId="urn:microsoft.com/office/officeart/2018/2/layout/IconVerticalSolidList"/>
    <dgm:cxn modelId="{128C927D-61D4-4E6C-A455-1F6189F05EB9}" type="presParOf" srcId="{04C2A040-D76B-444D-840E-282F122125C2}" destId="{069E533A-D12E-4976-BEB0-6170C6C825CD}" srcOrd="2" destOrd="0" presId="urn:microsoft.com/office/officeart/2018/2/layout/IconVerticalSolidList"/>
    <dgm:cxn modelId="{A6E69182-C664-4B99-BFC7-BE0F45D618B4}" type="presParOf" srcId="{04C2A040-D76B-444D-840E-282F122125C2}" destId="{ADDFB2ED-45B6-4238-9E85-835578913A0B}" srcOrd="3" destOrd="0" presId="urn:microsoft.com/office/officeart/2018/2/layout/IconVerticalSolidList"/>
    <dgm:cxn modelId="{A8D6B7E6-800F-5242-9310-A430DE6F9CB3}" type="presParOf" srcId="{F9E421DA-CA2E-4432-B291-804620EE25B9}" destId="{0AFAC143-5DE9-D340-84E9-56222756D153}" srcOrd="7" destOrd="0" presId="urn:microsoft.com/office/officeart/2018/2/layout/IconVerticalSolidList"/>
    <dgm:cxn modelId="{1862C53F-4FF7-3C43-95BE-277AC1CA2470}" type="presParOf" srcId="{F9E421DA-CA2E-4432-B291-804620EE25B9}" destId="{C5155C79-F45C-0344-B859-91BAA79EAE46}" srcOrd="8" destOrd="0" presId="urn:microsoft.com/office/officeart/2018/2/layout/IconVerticalSolidList"/>
    <dgm:cxn modelId="{3D01ABD4-9719-3E47-8A0E-AD1C60950079}" type="presParOf" srcId="{C5155C79-F45C-0344-B859-91BAA79EAE46}" destId="{43972F8A-5534-7D4B-84C1-214CFBCD7B95}" srcOrd="0" destOrd="0" presId="urn:microsoft.com/office/officeart/2018/2/layout/IconVerticalSolidList"/>
    <dgm:cxn modelId="{2F9B1173-CACA-8A47-B437-44E4E9AEB817}" type="presParOf" srcId="{C5155C79-F45C-0344-B859-91BAA79EAE46}" destId="{DC8B8675-CC1F-3349-B38A-BA27C0087349}" srcOrd="1" destOrd="0" presId="urn:microsoft.com/office/officeart/2018/2/layout/IconVerticalSolidList"/>
    <dgm:cxn modelId="{46511180-2021-304C-8C4A-852B0D008DB2}" type="presParOf" srcId="{C5155C79-F45C-0344-B859-91BAA79EAE46}" destId="{598D6A84-4F1B-7345-B08B-3DBBBC471C52}" srcOrd="2" destOrd="0" presId="urn:microsoft.com/office/officeart/2018/2/layout/IconVerticalSolidList"/>
    <dgm:cxn modelId="{87BC8D0E-2455-184A-AED2-FD6E457D5510}" type="presParOf" srcId="{C5155C79-F45C-0344-B859-91BAA79EAE46}" destId="{298F7E3B-59D8-5A42-8483-3646CAB7229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0DBBC3-8719-4DB6-98B1-82774636159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E7DFBA-76AA-4AA4-8A28-CD90CDD317AA}">
      <dgm:prSet/>
      <dgm:spPr/>
      <dgm:t>
        <a:bodyPr/>
        <a:lstStyle/>
        <a:p>
          <a:r>
            <a:rPr lang="en-US" dirty="0"/>
            <a:t>"Students need someone to believe in them before they believe in themselves."</a:t>
          </a:r>
        </a:p>
      </dgm:t>
    </dgm:pt>
    <dgm:pt modelId="{77002E4F-0F8C-46D0-B0E1-F5BDF83D34F9}" type="parTrans" cxnId="{30441D5F-A8D0-4258-82B7-7EDD1611FFAB}">
      <dgm:prSet/>
      <dgm:spPr/>
      <dgm:t>
        <a:bodyPr/>
        <a:lstStyle/>
        <a:p>
          <a:endParaRPr lang="en-US"/>
        </a:p>
      </dgm:t>
    </dgm:pt>
    <dgm:pt modelId="{290B2026-8C7F-4F19-832F-B50D3109D5AF}" type="sibTrans" cxnId="{30441D5F-A8D0-4258-82B7-7EDD1611FFAB}">
      <dgm:prSet/>
      <dgm:spPr/>
      <dgm:t>
        <a:bodyPr/>
        <a:lstStyle/>
        <a:p>
          <a:endParaRPr lang="en-US"/>
        </a:p>
      </dgm:t>
    </dgm:pt>
    <dgm:pt modelId="{8025CB19-00D1-406A-8780-C9C66B5D2BC6}">
      <dgm:prSet/>
      <dgm:spPr/>
      <dgm:t>
        <a:bodyPr/>
        <a:lstStyle/>
        <a:p>
          <a:r>
            <a:rPr lang="en-US" b="1"/>
            <a:t>www.letyourstorytalk.com</a:t>
          </a:r>
          <a:r>
            <a:rPr lang="en-US"/>
            <a:t> | </a:t>
          </a:r>
          <a:r>
            <a:rPr lang="en-US" b="1"/>
            <a:t>isana.org.au</a:t>
          </a:r>
          <a:endParaRPr lang="en-US"/>
        </a:p>
      </dgm:t>
    </dgm:pt>
    <dgm:pt modelId="{C3C782D3-C33B-4E25-AFFE-7820CC8BDB81}" type="parTrans" cxnId="{2B061496-10EB-4B98-B68C-16C836E70B85}">
      <dgm:prSet/>
      <dgm:spPr/>
      <dgm:t>
        <a:bodyPr/>
        <a:lstStyle/>
        <a:p>
          <a:endParaRPr lang="en-US"/>
        </a:p>
      </dgm:t>
    </dgm:pt>
    <dgm:pt modelId="{E08B3D0C-BFEF-4E9E-9930-031E609BB776}" type="sibTrans" cxnId="{2B061496-10EB-4B98-B68C-16C836E70B85}">
      <dgm:prSet/>
      <dgm:spPr/>
      <dgm:t>
        <a:bodyPr/>
        <a:lstStyle/>
        <a:p>
          <a:endParaRPr lang="en-US"/>
        </a:p>
      </dgm:t>
    </dgm:pt>
    <dgm:pt modelId="{BF37122B-C3D1-4F90-8996-39783B68E797}">
      <dgm:prSet/>
      <dgm:spPr/>
      <dgm:t>
        <a:bodyPr/>
        <a:lstStyle/>
        <a:p>
          <a:r>
            <a:rPr lang="en-US" b="1"/>
            <a:t>Questions &amp; Discussion</a:t>
          </a:r>
          <a:endParaRPr lang="en-US"/>
        </a:p>
      </dgm:t>
    </dgm:pt>
    <dgm:pt modelId="{E167C2AE-3371-4763-BA75-9A2C984CF819}" type="parTrans" cxnId="{796F3ABF-30D9-4614-812F-3A133DBDBC35}">
      <dgm:prSet/>
      <dgm:spPr/>
      <dgm:t>
        <a:bodyPr/>
        <a:lstStyle/>
        <a:p>
          <a:endParaRPr lang="en-US"/>
        </a:p>
      </dgm:t>
    </dgm:pt>
    <dgm:pt modelId="{CB122509-0AF4-4A69-838E-9BA24A41A29E}" type="sibTrans" cxnId="{796F3ABF-30D9-4614-812F-3A133DBDBC35}">
      <dgm:prSet/>
      <dgm:spPr/>
      <dgm:t>
        <a:bodyPr/>
        <a:lstStyle/>
        <a:p>
          <a:endParaRPr lang="en-US"/>
        </a:p>
      </dgm:t>
    </dgm:pt>
    <dgm:pt modelId="{96F33478-515D-E14E-B79A-F550BFEC32AC}" type="pres">
      <dgm:prSet presAssocID="{950DBBC3-8719-4DB6-98B1-827746361592}" presName="Name0" presStyleCnt="0">
        <dgm:presLayoutVars>
          <dgm:dir/>
          <dgm:animLvl val="lvl"/>
          <dgm:resizeHandles val="exact"/>
        </dgm:presLayoutVars>
      </dgm:prSet>
      <dgm:spPr/>
    </dgm:pt>
    <dgm:pt modelId="{32257DAF-8B51-A349-90F5-DF81B127097C}" type="pres">
      <dgm:prSet presAssocID="{2BE7DFBA-76AA-4AA4-8A28-CD90CDD317AA}" presName="linNode" presStyleCnt="0"/>
      <dgm:spPr/>
    </dgm:pt>
    <dgm:pt modelId="{A15D92DB-3391-624A-BB94-5F5DCEBADCAA}" type="pres">
      <dgm:prSet presAssocID="{2BE7DFBA-76AA-4AA4-8A28-CD90CDD317A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C12445F-10CD-CF46-958C-15570B83E766}" type="pres">
      <dgm:prSet presAssocID="{290B2026-8C7F-4F19-832F-B50D3109D5AF}" presName="sp" presStyleCnt="0"/>
      <dgm:spPr/>
    </dgm:pt>
    <dgm:pt modelId="{06EAB18A-005D-EB45-965D-77B8EB0D1B82}" type="pres">
      <dgm:prSet presAssocID="{8025CB19-00D1-406A-8780-C9C66B5D2BC6}" presName="linNode" presStyleCnt="0"/>
      <dgm:spPr/>
    </dgm:pt>
    <dgm:pt modelId="{292128B4-811C-7948-B46F-A47DDCFE1808}" type="pres">
      <dgm:prSet presAssocID="{8025CB19-00D1-406A-8780-C9C66B5D2BC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17DE0A3-3B1B-7043-B029-A8502C687D07}" type="pres">
      <dgm:prSet presAssocID="{E08B3D0C-BFEF-4E9E-9930-031E609BB776}" presName="sp" presStyleCnt="0"/>
      <dgm:spPr/>
    </dgm:pt>
    <dgm:pt modelId="{925A6E8F-4165-EA41-A878-AEF2C819ED6B}" type="pres">
      <dgm:prSet presAssocID="{BF37122B-C3D1-4F90-8996-39783B68E797}" presName="linNode" presStyleCnt="0"/>
      <dgm:spPr/>
    </dgm:pt>
    <dgm:pt modelId="{DB1CB5D7-B500-844B-9700-45D967A83961}" type="pres">
      <dgm:prSet presAssocID="{BF37122B-C3D1-4F90-8996-39783B68E79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CE20BA0A-4C5C-B34B-A030-0EE955B8841B}" type="presOf" srcId="{2BE7DFBA-76AA-4AA4-8A28-CD90CDD317AA}" destId="{A15D92DB-3391-624A-BB94-5F5DCEBADCAA}" srcOrd="0" destOrd="0" presId="urn:microsoft.com/office/officeart/2005/8/layout/vList5"/>
    <dgm:cxn modelId="{30441D5F-A8D0-4258-82B7-7EDD1611FFAB}" srcId="{950DBBC3-8719-4DB6-98B1-827746361592}" destId="{2BE7DFBA-76AA-4AA4-8A28-CD90CDD317AA}" srcOrd="0" destOrd="0" parTransId="{77002E4F-0F8C-46D0-B0E1-F5BDF83D34F9}" sibTransId="{290B2026-8C7F-4F19-832F-B50D3109D5AF}"/>
    <dgm:cxn modelId="{A616C87B-6064-D04A-9A4C-072992773B1E}" type="presOf" srcId="{BF37122B-C3D1-4F90-8996-39783B68E797}" destId="{DB1CB5D7-B500-844B-9700-45D967A83961}" srcOrd="0" destOrd="0" presId="urn:microsoft.com/office/officeart/2005/8/layout/vList5"/>
    <dgm:cxn modelId="{2B061496-10EB-4B98-B68C-16C836E70B85}" srcId="{950DBBC3-8719-4DB6-98B1-827746361592}" destId="{8025CB19-00D1-406A-8780-C9C66B5D2BC6}" srcOrd="1" destOrd="0" parTransId="{C3C782D3-C33B-4E25-AFFE-7820CC8BDB81}" sibTransId="{E08B3D0C-BFEF-4E9E-9930-031E609BB776}"/>
    <dgm:cxn modelId="{239E40AA-1718-9849-9E62-E5643E9DCDAB}" type="presOf" srcId="{950DBBC3-8719-4DB6-98B1-827746361592}" destId="{96F33478-515D-E14E-B79A-F550BFEC32AC}" srcOrd="0" destOrd="0" presId="urn:microsoft.com/office/officeart/2005/8/layout/vList5"/>
    <dgm:cxn modelId="{796F3ABF-30D9-4614-812F-3A133DBDBC35}" srcId="{950DBBC3-8719-4DB6-98B1-827746361592}" destId="{BF37122B-C3D1-4F90-8996-39783B68E797}" srcOrd="2" destOrd="0" parTransId="{E167C2AE-3371-4763-BA75-9A2C984CF819}" sibTransId="{CB122509-0AF4-4A69-838E-9BA24A41A29E}"/>
    <dgm:cxn modelId="{B9C517C7-88C5-614B-B97D-28C83E6C75F5}" type="presOf" srcId="{8025CB19-00D1-406A-8780-C9C66B5D2BC6}" destId="{292128B4-811C-7948-B46F-A47DDCFE1808}" srcOrd="0" destOrd="0" presId="urn:microsoft.com/office/officeart/2005/8/layout/vList5"/>
    <dgm:cxn modelId="{F8AB3F64-CFA0-864F-9145-257EBB9F6BE9}" type="presParOf" srcId="{96F33478-515D-E14E-B79A-F550BFEC32AC}" destId="{32257DAF-8B51-A349-90F5-DF81B127097C}" srcOrd="0" destOrd="0" presId="urn:microsoft.com/office/officeart/2005/8/layout/vList5"/>
    <dgm:cxn modelId="{B6EC60DD-A78A-E74D-9FD2-4C4931053C12}" type="presParOf" srcId="{32257DAF-8B51-A349-90F5-DF81B127097C}" destId="{A15D92DB-3391-624A-BB94-5F5DCEBADCAA}" srcOrd="0" destOrd="0" presId="urn:microsoft.com/office/officeart/2005/8/layout/vList5"/>
    <dgm:cxn modelId="{63D27C26-6976-2D40-B179-3142485EDE92}" type="presParOf" srcId="{96F33478-515D-E14E-B79A-F550BFEC32AC}" destId="{0C12445F-10CD-CF46-958C-15570B83E766}" srcOrd="1" destOrd="0" presId="urn:microsoft.com/office/officeart/2005/8/layout/vList5"/>
    <dgm:cxn modelId="{27A1806B-A7D9-BF4A-9676-83AB50D019EB}" type="presParOf" srcId="{96F33478-515D-E14E-B79A-F550BFEC32AC}" destId="{06EAB18A-005D-EB45-965D-77B8EB0D1B82}" srcOrd="2" destOrd="0" presId="urn:microsoft.com/office/officeart/2005/8/layout/vList5"/>
    <dgm:cxn modelId="{0BB2D727-630C-074F-BF1B-7A1DEF2CF56C}" type="presParOf" srcId="{06EAB18A-005D-EB45-965D-77B8EB0D1B82}" destId="{292128B4-811C-7948-B46F-A47DDCFE1808}" srcOrd="0" destOrd="0" presId="urn:microsoft.com/office/officeart/2005/8/layout/vList5"/>
    <dgm:cxn modelId="{565D5D41-4BAA-1049-8FB4-96994172659B}" type="presParOf" srcId="{96F33478-515D-E14E-B79A-F550BFEC32AC}" destId="{417DE0A3-3B1B-7043-B029-A8502C687D07}" srcOrd="3" destOrd="0" presId="urn:microsoft.com/office/officeart/2005/8/layout/vList5"/>
    <dgm:cxn modelId="{A6B7D9DD-3933-EC42-959D-B80E26CA994B}" type="presParOf" srcId="{96F33478-515D-E14E-B79A-F550BFEC32AC}" destId="{925A6E8F-4165-EA41-A878-AEF2C819ED6B}" srcOrd="4" destOrd="0" presId="urn:microsoft.com/office/officeart/2005/8/layout/vList5"/>
    <dgm:cxn modelId="{4CE492CE-ABA5-3C4F-8BD4-20992FBE7141}" type="presParOf" srcId="{925A6E8F-4165-EA41-A878-AEF2C819ED6B}" destId="{DB1CB5D7-B500-844B-9700-45D967A8396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153BBB-1732-4374-B014-C3F517AB65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01821C-2C73-486F-9F0F-62AA36F4DA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Regulatory Shifts</a:t>
          </a:r>
          <a:endParaRPr lang="en-US"/>
        </a:p>
      </dgm:t>
    </dgm:pt>
    <dgm:pt modelId="{0ED52FBE-817F-46D4-B481-8440048B0A99}" type="parTrans" cxnId="{30EB430E-CB9C-4D80-B497-7165CDB9BDF2}">
      <dgm:prSet/>
      <dgm:spPr/>
      <dgm:t>
        <a:bodyPr/>
        <a:lstStyle/>
        <a:p>
          <a:endParaRPr lang="en-US"/>
        </a:p>
      </dgm:t>
    </dgm:pt>
    <dgm:pt modelId="{59F01E7E-CE61-4CFA-BEE6-7C0CF1FDF463}" type="sibTrans" cxnId="{30EB430E-CB9C-4D80-B497-7165CDB9BDF2}">
      <dgm:prSet/>
      <dgm:spPr/>
      <dgm:t>
        <a:bodyPr/>
        <a:lstStyle/>
        <a:p>
          <a:endParaRPr lang="en-US"/>
        </a:p>
      </dgm:t>
    </dgm:pt>
    <dgm:pt modelId="{CA55E4FB-F582-48E8-A8B8-637A351CB7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Shifting frameworks and increased visa scrutiny have transitioned student services from a "peripheral function" to a mission-critical strategic necessity.</a:t>
          </a:r>
        </a:p>
      </dgm:t>
    </dgm:pt>
    <dgm:pt modelId="{99D9CF1E-3D96-4DC5-99EF-02738963663D}" type="parTrans" cxnId="{6B41CCA9-89BD-42B8-9D82-92C02E6F1534}">
      <dgm:prSet/>
      <dgm:spPr/>
      <dgm:t>
        <a:bodyPr/>
        <a:lstStyle/>
        <a:p>
          <a:endParaRPr lang="en-US"/>
        </a:p>
      </dgm:t>
    </dgm:pt>
    <dgm:pt modelId="{D3D6A36A-8521-4381-8B5E-C676C1B1DF2A}" type="sibTrans" cxnId="{6B41CCA9-89BD-42B8-9D82-92C02E6F1534}">
      <dgm:prSet/>
      <dgm:spPr/>
      <dgm:t>
        <a:bodyPr/>
        <a:lstStyle/>
        <a:p>
          <a:endParaRPr lang="en-US"/>
        </a:p>
      </dgm:t>
    </dgm:pt>
    <dgm:pt modelId="{15DAD469-CF6E-403F-9C61-3D909CC423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The Beyond-Housing Goal</a:t>
          </a:r>
          <a:endParaRPr lang="en-US"/>
        </a:p>
      </dgm:t>
    </dgm:pt>
    <dgm:pt modelId="{2465B3E1-A7D5-41FB-9FE9-61BF924E2B63}" type="parTrans" cxnId="{BCB1A010-4975-4EA2-89AB-81924DDD8F93}">
      <dgm:prSet/>
      <dgm:spPr/>
      <dgm:t>
        <a:bodyPr/>
        <a:lstStyle/>
        <a:p>
          <a:endParaRPr lang="en-US"/>
        </a:p>
      </dgm:t>
    </dgm:pt>
    <dgm:pt modelId="{69A806DC-E468-4E91-8727-C262823FACDF}" type="sibTrans" cxnId="{BCB1A010-4975-4EA2-89AB-81924DDD8F93}">
      <dgm:prSet/>
      <dgm:spPr/>
      <dgm:t>
        <a:bodyPr/>
        <a:lstStyle/>
        <a:p>
          <a:endParaRPr lang="en-US"/>
        </a:p>
      </dgm:t>
    </dgm:pt>
    <dgm:pt modelId="{77ABDA9B-1631-42BC-928E-C516B41065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journey doesn't end with a bed. Our challenge is ensuring students don't just arrive, but truly belong, connect, and persist in their new environment.</a:t>
          </a:r>
        </a:p>
      </dgm:t>
    </dgm:pt>
    <dgm:pt modelId="{1BCF10F9-7F2A-42FA-82C1-EEAA2543D56C}" type="parTrans" cxnId="{E4F0BC54-6155-4811-9E49-D45AC57B400C}">
      <dgm:prSet/>
      <dgm:spPr/>
      <dgm:t>
        <a:bodyPr/>
        <a:lstStyle/>
        <a:p>
          <a:endParaRPr lang="en-US"/>
        </a:p>
      </dgm:t>
    </dgm:pt>
    <dgm:pt modelId="{5201DCDE-CD50-48B8-8D3B-C914649D64FC}" type="sibTrans" cxnId="{E4F0BC54-6155-4811-9E49-D45AC57B400C}">
      <dgm:prSet/>
      <dgm:spPr/>
      <dgm:t>
        <a:bodyPr/>
        <a:lstStyle/>
        <a:p>
          <a:endParaRPr lang="en-US"/>
        </a:p>
      </dgm:t>
    </dgm:pt>
    <dgm:pt modelId="{B5AD1FB9-0C66-F445-8302-5A1CF1B7AA2E}" type="pres">
      <dgm:prSet presAssocID="{62153BBB-1732-4374-B014-C3F517AB65AE}" presName="linear" presStyleCnt="0">
        <dgm:presLayoutVars>
          <dgm:animLvl val="lvl"/>
          <dgm:resizeHandles val="exact"/>
        </dgm:presLayoutVars>
      </dgm:prSet>
      <dgm:spPr/>
    </dgm:pt>
    <dgm:pt modelId="{014C0983-61AE-9D49-9344-4A1CB41877E5}" type="pres">
      <dgm:prSet presAssocID="{4D01821C-2C73-486F-9F0F-62AA36F4DA2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97A82D2-C901-3640-9707-2592A3BDF931}" type="pres">
      <dgm:prSet presAssocID="{59F01E7E-CE61-4CFA-BEE6-7C0CF1FDF463}" presName="spacer" presStyleCnt="0"/>
      <dgm:spPr/>
    </dgm:pt>
    <dgm:pt modelId="{5B933A4F-6E39-6243-A51E-B2FE28AF3394}" type="pres">
      <dgm:prSet presAssocID="{CA55E4FB-F582-48E8-A8B8-637A351CB7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4A8CCCA-CE9F-3544-8CCF-F5A9097FD608}" type="pres">
      <dgm:prSet presAssocID="{D3D6A36A-8521-4381-8B5E-C676C1B1DF2A}" presName="spacer" presStyleCnt="0"/>
      <dgm:spPr/>
    </dgm:pt>
    <dgm:pt modelId="{5045D4D2-C25D-6245-A338-33FF220723B4}" type="pres">
      <dgm:prSet presAssocID="{15DAD469-CF6E-403F-9C61-3D909CC4230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2690F42-0E35-4041-A6D1-E20A7ECCDDE5}" type="pres">
      <dgm:prSet presAssocID="{69A806DC-E468-4E91-8727-C262823FACDF}" presName="spacer" presStyleCnt="0"/>
      <dgm:spPr/>
    </dgm:pt>
    <dgm:pt modelId="{7C943C80-484C-5441-ADAD-DECB0A74BDF6}" type="pres">
      <dgm:prSet presAssocID="{77ABDA9B-1631-42BC-928E-C516B410658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0EB430E-CB9C-4D80-B497-7165CDB9BDF2}" srcId="{62153BBB-1732-4374-B014-C3F517AB65AE}" destId="{4D01821C-2C73-486F-9F0F-62AA36F4DA29}" srcOrd="0" destOrd="0" parTransId="{0ED52FBE-817F-46D4-B481-8440048B0A99}" sibTransId="{59F01E7E-CE61-4CFA-BEE6-7C0CF1FDF463}"/>
    <dgm:cxn modelId="{CA60830F-B976-224B-A4B4-A370DE78EAF8}" type="presOf" srcId="{CA55E4FB-F582-48E8-A8B8-637A351CB746}" destId="{5B933A4F-6E39-6243-A51E-B2FE28AF3394}" srcOrd="0" destOrd="0" presId="urn:microsoft.com/office/officeart/2005/8/layout/vList2"/>
    <dgm:cxn modelId="{BCB1A010-4975-4EA2-89AB-81924DDD8F93}" srcId="{62153BBB-1732-4374-B014-C3F517AB65AE}" destId="{15DAD469-CF6E-403F-9C61-3D909CC42301}" srcOrd="2" destOrd="0" parTransId="{2465B3E1-A7D5-41FB-9FE9-61BF924E2B63}" sibTransId="{69A806DC-E468-4E91-8727-C262823FACDF}"/>
    <dgm:cxn modelId="{E4F0BC54-6155-4811-9E49-D45AC57B400C}" srcId="{62153BBB-1732-4374-B014-C3F517AB65AE}" destId="{77ABDA9B-1631-42BC-928E-C516B410658C}" srcOrd="3" destOrd="0" parTransId="{1BCF10F9-7F2A-42FA-82C1-EEAA2543D56C}" sibTransId="{5201DCDE-CD50-48B8-8D3B-C914649D64FC}"/>
    <dgm:cxn modelId="{D3B40559-37F1-3242-9418-82D7EC17587D}" type="presOf" srcId="{15DAD469-CF6E-403F-9C61-3D909CC42301}" destId="{5045D4D2-C25D-6245-A338-33FF220723B4}" srcOrd="0" destOrd="0" presId="urn:microsoft.com/office/officeart/2005/8/layout/vList2"/>
    <dgm:cxn modelId="{89237D90-827E-C04C-BCE9-3442B47ABF4F}" type="presOf" srcId="{62153BBB-1732-4374-B014-C3F517AB65AE}" destId="{B5AD1FB9-0C66-F445-8302-5A1CF1B7AA2E}" srcOrd="0" destOrd="0" presId="urn:microsoft.com/office/officeart/2005/8/layout/vList2"/>
    <dgm:cxn modelId="{6B41CCA9-89BD-42B8-9D82-92C02E6F1534}" srcId="{62153BBB-1732-4374-B014-C3F517AB65AE}" destId="{CA55E4FB-F582-48E8-A8B8-637A351CB746}" srcOrd="1" destOrd="0" parTransId="{99D9CF1E-3D96-4DC5-99EF-02738963663D}" sibTransId="{D3D6A36A-8521-4381-8B5E-C676C1B1DF2A}"/>
    <dgm:cxn modelId="{1D901DAE-DED2-3641-A42D-3CFDFB58AB52}" type="presOf" srcId="{4D01821C-2C73-486F-9F0F-62AA36F4DA29}" destId="{014C0983-61AE-9D49-9344-4A1CB41877E5}" srcOrd="0" destOrd="0" presId="urn:microsoft.com/office/officeart/2005/8/layout/vList2"/>
    <dgm:cxn modelId="{D3D9DDF6-8A2F-2040-B220-DA63CAB24F9D}" type="presOf" srcId="{77ABDA9B-1631-42BC-928E-C516B410658C}" destId="{7C943C80-484C-5441-ADAD-DECB0A74BDF6}" srcOrd="0" destOrd="0" presId="urn:microsoft.com/office/officeart/2005/8/layout/vList2"/>
    <dgm:cxn modelId="{0B92F283-9478-474D-AAA7-DE38FEAF9C1D}" type="presParOf" srcId="{B5AD1FB9-0C66-F445-8302-5A1CF1B7AA2E}" destId="{014C0983-61AE-9D49-9344-4A1CB41877E5}" srcOrd="0" destOrd="0" presId="urn:microsoft.com/office/officeart/2005/8/layout/vList2"/>
    <dgm:cxn modelId="{B727F303-9138-114D-B80D-A025AF2E1961}" type="presParOf" srcId="{B5AD1FB9-0C66-F445-8302-5A1CF1B7AA2E}" destId="{197A82D2-C901-3640-9707-2592A3BDF931}" srcOrd="1" destOrd="0" presId="urn:microsoft.com/office/officeart/2005/8/layout/vList2"/>
    <dgm:cxn modelId="{35AABFE9-2D83-664C-B3C5-F792675032C8}" type="presParOf" srcId="{B5AD1FB9-0C66-F445-8302-5A1CF1B7AA2E}" destId="{5B933A4F-6E39-6243-A51E-B2FE28AF3394}" srcOrd="2" destOrd="0" presId="urn:microsoft.com/office/officeart/2005/8/layout/vList2"/>
    <dgm:cxn modelId="{CDAC5AAE-A4CB-E84E-A471-3A14E3793A50}" type="presParOf" srcId="{B5AD1FB9-0C66-F445-8302-5A1CF1B7AA2E}" destId="{F4A8CCCA-CE9F-3544-8CCF-F5A9097FD608}" srcOrd="3" destOrd="0" presId="urn:microsoft.com/office/officeart/2005/8/layout/vList2"/>
    <dgm:cxn modelId="{54D707E5-9D58-E74D-9D40-6EA9E7E92B76}" type="presParOf" srcId="{B5AD1FB9-0C66-F445-8302-5A1CF1B7AA2E}" destId="{5045D4D2-C25D-6245-A338-33FF220723B4}" srcOrd="4" destOrd="0" presId="urn:microsoft.com/office/officeart/2005/8/layout/vList2"/>
    <dgm:cxn modelId="{89EB58CA-12DB-1E44-804F-DE1D495DE630}" type="presParOf" srcId="{B5AD1FB9-0C66-F445-8302-5A1CF1B7AA2E}" destId="{52690F42-0E35-4041-A6D1-E20A7ECCDDE5}" srcOrd="5" destOrd="0" presId="urn:microsoft.com/office/officeart/2005/8/layout/vList2"/>
    <dgm:cxn modelId="{9C144F14-F4DB-2C41-8088-B394A8B5DDA1}" type="presParOf" srcId="{B5AD1FB9-0C66-F445-8302-5A1CF1B7AA2E}" destId="{7C943C80-484C-5441-ADAD-DECB0A74BDF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E2BF5C-234C-4E93-8BFD-E7721DADE74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5EC3DE-46CF-43EF-8895-38B75AEBC8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Transition: </a:t>
          </a:r>
          <a:r>
            <a:rPr lang="en-US" dirty="0"/>
            <a:t>Holistic orientation programs that go beyond administration to cultural immersion.</a:t>
          </a:r>
        </a:p>
      </dgm:t>
    </dgm:pt>
    <dgm:pt modelId="{8673DA0F-D879-4C59-975E-675A3C8E0103}" type="parTrans" cxnId="{5E3C485D-F2E8-4895-9123-A650528FDCB9}">
      <dgm:prSet/>
      <dgm:spPr/>
      <dgm:t>
        <a:bodyPr/>
        <a:lstStyle/>
        <a:p>
          <a:endParaRPr lang="en-US"/>
        </a:p>
      </dgm:t>
    </dgm:pt>
    <dgm:pt modelId="{2A09C1BB-F5BD-4394-A332-054FD87D306F}" type="sibTrans" cxnId="{5E3C485D-F2E8-4895-9123-A650528FDCB9}">
      <dgm:prSet/>
      <dgm:spPr/>
      <dgm:t>
        <a:bodyPr/>
        <a:lstStyle/>
        <a:p>
          <a:endParaRPr lang="en-US"/>
        </a:p>
      </dgm:t>
    </dgm:pt>
    <dgm:pt modelId="{A4F78A96-21A3-4D07-A7C8-CECB5B3903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Wellbeing: </a:t>
          </a:r>
          <a:r>
            <a:rPr lang="en-US"/>
            <a:t>Proactive pastoral care identifies "silent signals" before they become academic crises.</a:t>
          </a:r>
        </a:p>
      </dgm:t>
    </dgm:pt>
    <dgm:pt modelId="{4CA82515-5644-4029-8A29-A77191106603}" type="parTrans" cxnId="{E16DA369-1304-4EA2-923A-B058A07ED34E}">
      <dgm:prSet/>
      <dgm:spPr/>
      <dgm:t>
        <a:bodyPr/>
        <a:lstStyle/>
        <a:p>
          <a:endParaRPr lang="en-US"/>
        </a:p>
      </dgm:t>
    </dgm:pt>
    <dgm:pt modelId="{CDD88DE2-ED17-4477-8103-E3A58E50FBC4}" type="sibTrans" cxnId="{E16DA369-1304-4EA2-923A-B058A07ED34E}">
      <dgm:prSet/>
      <dgm:spPr/>
      <dgm:t>
        <a:bodyPr/>
        <a:lstStyle/>
        <a:p>
          <a:endParaRPr lang="en-US"/>
        </a:p>
      </dgm:t>
    </dgm:pt>
    <dgm:pt modelId="{8042EE05-2931-495D-8840-4B4F8FDDC6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Engagement: </a:t>
          </a:r>
          <a:r>
            <a:rPr lang="en-US"/>
            <a:t>Building career readiness and campus connections through structured activities.</a:t>
          </a:r>
        </a:p>
      </dgm:t>
    </dgm:pt>
    <dgm:pt modelId="{CD4DFC82-6913-4AAA-8B13-0CE96A5F4B2D}" type="parTrans" cxnId="{5357DBE8-D802-46F5-A00E-8D88C4F995D3}">
      <dgm:prSet/>
      <dgm:spPr/>
      <dgm:t>
        <a:bodyPr/>
        <a:lstStyle/>
        <a:p>
          <a:endParaRPr lang="en-US"/>
        </a:p>
      </dgm:t>
    </dgm:pt>
    <dgm:pt modelId="{63173B9F-AFD1-4D94-A1FB-A774F836ED36}" type="sibTrans" cxnId="{5357DBE8-D802-46F5-A00E-8D88C4F995D3}">
      <dgm:prSet/>
      <dgm:spPr/>
      <dgm:t>
        <a:bodyPr/>
        <a:lstStyle/>
        <a:p>
          <a:endParaRPr lang="en-US"/>
        </a:p>
      </dgm:t>
    </dgm:pt>
    <dgm:pt modelId="{758D8EF6-02F8-4D78-90AA-8B908EA043DC}" type="pres">
      <dgm:prSet presAssocID="{E4E2BF5C-234C-4E93-8BFD-E7721DADE741}" presName="root" presStyleCnt="0">
        <dgm:presLayoutVars>
          <dgm:dir/>
          <dgm:resizeHandles val="exact"/>
        </dgm:presLayoutVars>
      </dgm:prSet>
      <dgm:spPr/>
    </dgm:pt>
    <dgm:pt modelId="{6A8F70F9-E2D8-4E19-ACF5-E8B42CB19ADC}" type="pres">
      <dgm:prSet presAssocID="{615EC3DE-46CF-43EF-8895-38B75AEBC829}" presName="compNode" presStyleCnt="0"/>
      <dgm:spPr/>
    </dgm:pt>
    <dgm:pt modelId="{7BEA9F4B-5312-44A7-94EE-27AA1A99384E}" type="pres">
      <dgm:prSet presAssocID="{615EC3DE-46CF-43EF-8895-38B75AEBC829}" presName="bgRect" presStyleLbl="bgShp" presStyleIdx="0" presStyleCnt="3"/>
      <dgm:spPr/>
    </dgm:pt>
    <dgm:pt modelId="{2721423E-9A74-400A-848D-D316B835692E}" type="pres">
      <dgm:prSet presAssocID="{615EC3DE-46CF-43EF-8895-38B75AEBC829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2CBEE5E-1509-4BD0-B295-A5035C072832}" type="pres">
      <dgm:prSet presAssocID="{615EC3DE-46CF-43EF-8895-38B75AEBC829}" presName="spaceRect" presStyleCnt="0"/>
      <dgm:spPr/>
    </dgm:pt>
    <dgm:pt modelId="{8EF5467F-544B-4CA4-B410-C9E7F4552365}" type="pres">
      <dgm:prSet presAssocID="{615EC3DE-46CF-43EF-8895-38B75AEBC829}" presName="parTx" presStyleLbl="revTx" presStyleIdx="0" presStyleCnt="3">
        <dgm:presLayoutVars>
          <dgm:chMax val="0"/>
          <dgm:chPref val="0"/>
        </dgm:presLayoutVars>
      </dgm:prSet>
      <dgm:spPr/>
    </dgm:pt>
    <dgm:pt modelId="{756EB078-CA4E-4B22-980B-D99CC48DCDFE}" type="pres">
      <dgm:prSet presAssocID="{2A09C1BB-F5BD-4394-A332-054FD87D306F}" presName="sibTrans" presStyleCnt="0"/>
      <dgm:spPr/>
    </dgm:pt>
    <dgm:pt modelId="{8F3E4D0F-9D70-4FDA-9E3E-5BD0F5FEDEDB}" type="pres">
      <dgm:prSet presAssocID="{A4F78A96-21A3-4D07-A7C8-CECB5B3903C2}" presName="compNode" presStyleCnt="0"/>
      <dgm:spPr/>
    </dgm:pt>
    <dgm:pt modelId="{F3597BA0-554F-495E-8EF1-0DAEEB6D93BE}" type="pres">
      <dgm:prSet presAssocID="{A4F78A96-21A3-4D07-A7C8-CECB5B3903C2}" presName="bgRect" presStyleLbl="bgShp" presStyleIdx="1" presStyleCnt="3"/>
      <dgm:spPr/>
    </dgm:pt>
    <dgm:pt modelId="{FD4E08E3-57EF-4A79-9C9C-A5572572B635}" type="pres">
      <dgm:prSet presAssocID="{A4F78A96-21A3-4D07-A7C8-CECB5B3903C2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ayer Candle"/>
        </a:ext>
      </dgm:extLst>
    </dgm:pt>
    <dgm:pt modelId="{4F53B4B6-70D9-458B-B9AD-32753DF47710}" type="pres">
      <dgm:prSet presAssocID="{A4F78A96-21A3-4D07-A7C8-CECB5B3903C2}" presName="spaceRect" presStyleCnt="0"/>
      <dgm:spPr/>
    </dgm:pt>
    <dgm:pt modelId="{FB1E849B-E18B-46FD-AECD-9D895F7B4F23}" type="pres">
      <dgm:prSet presAssocID="{A4F78A96-21A3-4D07-A7C8-CECB5B3903C2}" presName="parTx" presStyleLbl="revTx" presStyleIdx="1" presStyleCnt="3">
        <dgm:presLayoutVars>
          <dgm:chMax val="0"/>
          <dgm:chPref val="0"/>
        </dgm:presLayoutVars>
      </dgm:prSet>
      <dgm:spPr/>
    </dgm:pt>
    <dgm:pt modelId="{BDB758C6-0910-4BF0-90F6-54D1FBFAAEC1}" type="pres">
      <dgm:prSet presAssocID="{CDD88DE2-ED17-4477-8103-E3A58E50FBC4}" presName="sibTrans" presStyleCnt="0"/>
      <dgm:spPr/>
    </dgm:pt>
    <dgm:pt modelId="{FC1D8A18-212B-404A-8F7F-88D0E7054D81}" type="pres">
      <dgm:prSet presAssocID="{8042EE05-2931-495D-8840-4B4F8FDDC654}" presName="compNode" presStyleCnt="0"/>
      <dgm:spPr/>
    </dgm:pt>
    <dgm:pt modelId="{80B531A8-D5EF-4719-ADBB-5FF1D2440DAB}" type="pres">
      <dgm:prSet presAssocID="{8042EE05-2931-495D-8840-4B4F8FDDC654}" presName="bgRect" presStyleLbl="bgShp" presStyleIdx="2" presStyleCnt="3"/>
      <dgm:spPr/>
    </dgm:pt>
    <dgm:pt modelId="{5024501F-B9B7-4D92-BE1A-28FFD17C01D4}" type="pres">
      <dgm:prSet presAssocID="{8042EE05-2931-495D-8840-4B4F8FDDC654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38532494-A38A-4469-8AD8-6CD53E14CE9B}" type="pres">
      <dgm:prSet presAssocID="{8042EE05-2931-495D-8840-4B4F8FDDC654}" presName="spaceRect" presStyleCnt="0"/>
      <dgm:spPr/>
    </dgm:pt>
    <dgm:pt modelId="{73D19063-52E2-4D33-999A-7559799CF627}" type="pres">
      <dgm:prSet presAssocID="{8042EE05-2931-495D-8840-4B4F8FDDC65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07A0953-45F9-4D49-8A22-FCCEB1F294EC}" type="presOf" srcId="{8042EE05-2931-495D-8840-4B4F8FDDC654}" destId="{73D19063-52E2-4D33-999A-7559799CF627}" srcOrd="0" destOrd="0" presId="urn:microsoft.com/office/officeart/2018/2/layout/IconVerticalSolidList"/>
    <dgm:cxn modelId="{CE8D7C58-F1F5-4D89-BDEF-65A7F4C7FE0D}" type="presOf" srcId="{E4E2BF5C-234C-4E93-8BFD-E7721DADE741}" destId="{758D8EF6-02F8-4D78-90AA-8B908EA043DC}" srcOrd="0" destOrd="0" presId="urn:microsoft.com/office/officeart/2018/2/layout/IconVerticalSolidList"/>
    <dgm:cxn modelId="{5E3C485D-F2E8-4895-9123-A650528FDCB9}" srcId="{E4E2BF5C-234C-4E93-8BFD-E7721DADE741}" destId="{615EC3DE-46CF-43EF-8895-38B75AEBC829}" srcOrd="0" destOrd="0" parTransId="{8673DA0F-D879-4C59-975E-675A3C8E0103}" sibTransId="{2A09C1BB-F5BD-4394-A332-054FD87D306F}"/>
    <dgm:cxn modelId="{E16DA369-1304-4EA2-923A-B058A07ED34E}" srcId="{E4E2BF5C-234C-4E93-8BFD-E7721DADE741}" destId="{A4F78A96-21A3-4D07-A7C8-CECB5B3903C2}" srcOrd="1" destOrd="0" parTransId="{4CA82515-5644-4029-8A29-A77191106603}" sibTransId="{CDD88DE2-ED17-4477-8103-E3A58E50FBC4}"/>
    <dgm:cxn modelId="{E50C9298-CA37-441F-82E9-AA8E5CF79386}" type="presOf" srcId="{615EC3DE-46CF-43EF-8895-38B75AEBC829}" destId="{8EF5467F-544B-4CA4-B410-C9E7F4552365}" srcOrd="0" destOrd="0" presId="urn:microsoft.com/office/officeart/2018/2/layout/IconVerticalSolidList"/>
    <dgm:cxn modelId="{8B76FBA4-9628-4230-8D49-697729ED75B2}" type="presOf" srcId="{A4F78A96-21A3-4D07-A7C8-CECB5B3903C2}" destId="{FB1E849B-E18B-46FD-AECD-9D895F7B4F23}" srcOrd="0" destOrd="0" presId="urn:microsoft.com/office/officeart/2018/2/layout/IconVerticalSolidList"/>
    <dgm:cxn modelId="{5357DBE8-D802-46F5-A00E-8D88C4F995D3}" srcId="{E4E2BF5C-234C-4E93-8BFD-E7721DADE741}" destId="{8042EE05-2931-495D-8840-4B4F8FDDC654}" srcOrd="2" destOrd="0" parTransId="{CD4DFC82-6913-4AAA-8B13-0CE96A5F4B2D}" sibTransId="{63173B9F-AFD1-4D94-A1FB-A774F836ED36}"/>
    <dgm:cxn modelId="{C346C7E3-9047-4B95-8173-64FD6ADB22D7}" type="presParOf" srcId="{758D8EF6-02F8-4D78-90AA-8B908EA043DC}" destId="{6A8F70F9-E2D8-4E19-ACF5-E8B42CB19ADC}" srcOrd="0" destOrd="0" presId="urn:microsoft.com/office/officeart/2018/2/layout/IconVerticalSolidList"/>
    <dgm:cxn modelId="{B5E2F6A5-0A95-4F8E-BA8D-717AE9F15715}" type="presParOf" srcId="{6A8F70F9-E2D8-4E19-ACF5-E8B42CB19ADC}" destId="{7BEA9F4B-5312-44A7-94EE-27AA1A99384E}" srcOrd="0" destOrd="0" presId="urn:microsoft.com/office/officeart/2018/2/layout/IconVerticalSolidList"/>
    <dgm:cxn modelId="{FCC89220-3BD4-490D-A072-8F8A7495543E}" type="presParOf" srcId="{6A8F70F9-E2D8-4E19-ACF5-E8B42CB19ADC}" destId="{2721423E-9A74-400A-848D-D316B835692E}" srcOrd="1" destOrd="0" presId="urn:microsoft.com/office/officeart/2018/2/layout/IconVerticalSolidList"/>
    <dgm:cxn modelId="{93CADCBB-06C9-4E89-8842-974F2CB491CF}" type="presParOf" srcId="{6A8F70F9-E2D8-4E19-ACF5-E8B42CB19ADC}" destId="{D2CBEE5E-1509-4BD0-B295-A5035C072832}" srcOrd="2" destOrd="0" presId="urn:microsoft.com/office/officeart/2018/2/layout/IconVerticalSolidList"/>
    <dgm:cxn modelId="{6EFF55E7-6BFE-44ED-A59E-97A7EBB83D32}" type="presParOf" srcId="{6A8F70F9-E2D8-4E19-ACF5-E8B42CB19ADC}" destId="{8EF5467F-544B-4CA4-B410-C9E7F4552365}" srcOrd="3" destOrd="0" presId="urn:microsoft.com/office/officeart/2018/2/layout/IconVerticalSolidList"/>
    <dgm:cxn modelId="{43F3E031-2865-478F-9329-D9884E3B7428}" type="presParOf" srcId="{758D8EF6-02F8-4D78-90AA-8B908EA043DC}" destId="{756EB078-CA4E-4B22-980B-D99CC48DCDFE}" srcOrd="1" destOrd="0" presId="urn:microsoft.com/office/officeart/2018/2/layout/IconVerticalSolidList"/>
    <dgm:cxn modelId="{111FEAC6-B4A5-444B-95B2-B0D8C3680F47}" type="presParOf" srcId="{758D8EF6-02F8-4D78-90AA-8B908EA043DC}" destId="{8F3E4D0F-9D70-4FDA-9E3E-5BD0F5FEDEDB}" srcOrd="2" destOrd="0" presId="urn:microsoft.com/office/officeart/2018/2/layout/IconVerticalSolidList"/>
    <dgm:cxn modelId="{A61D680B-84EA-4805-ABB6-A4B6EBB59831}" type="presParOf" srcId="{8F3E4D0F-9D70-4FDA-9E3E-5BD0F5FEDEDB}" destId="{F3597BA0-554F-495E-8EF1-0DAEEB6D93BE}" srcOrd="0" destOrd="0" presId="urn:microsoft.com/office/officeart/2018/2/layout/IconVerticalSolidList"/>
    <dgm:cxn modelId="{FD953483-6EBB-4565-867D-EE01F3E7E342}" type="presParOf" srcId="{8F3E4D0F-9D70-4FDA-9E3E-5BD0F5FEDEDB}" destId="{FD4E08E3-57EF-4A79-9C9C-A5572572B635}" srcOrd="1" destOrd="0" presId="urn:microsoft.com/office/officeart/2018/2/layout/IconVerticalSolidList"/>
    <dgm:cxn modelId="{0AEFABAD-13B5-4704-8F9F-FC3640681D7B}" type="presParOf" srcId="{8F3E4D0F-9D70-4FDA-9E3E-5BD0F5FEDEDB}" destId="{4F53B4B6-70D9-458B-B9AD-32753DF47710}" srcOrd="2" destOrd="0" presId="urn:microsoft.com/office/officeart/2018/2/layout/IconVerticalSolidList"/>
    <dgm:cxn modelId="{9CFC3A89-CE1C-4E5D-A198-A38A37C3C60B}" type="presParOf" srcId="{8F3E4D0F-9D70-4FDA-9E3E-5BD0F5FEDEDB}" destId="{FB1E849B-E18B-46FD-AECD-9D895F7B4F23}" srcOrd="3" destOrd="0" presId="urn:microsoft.com/office/officeart/2018/2/layout/IconVerticalSolidList"/>
    <dgm:cxn modelId="{43EF6636-D8E4-41C9-B8E8-796DB0CD8323}" type="presParOf" srcId="{758D8EF6-02F8-4D78-90AA-8B908EA043DC}" destId="{BDB758C6-0910-4BF0-90F6-54D1FBFAAEC1}" srcOrd="3" destOrd="0" presId="urn:microsoft.com/office/officeart/2018/2/layout/IconVerticalSolidList"/>
    <dgm:cxn modelId="{34538621-7E1B-47A4-8023-C45E11372975}" type="presParOf" srcId="{758D8EF6-02F8-4D78-90AA-8B908EA043DC}" destId="{FC1D8A18-212B-404A-8F7F-88D0E7054D81}" srcOrd="4" destOrd="0" presId="urn:microsoft.com/office/officeart/2018/2/layout/IconVerticalSolidList"/>
    <dgm:cxn modelId="{F69AE4DB-68B6-4036-8A16-F232C44E3AE6}" type="presParOf" srcId="{FC1D8A18-212B-404A-8F7F-88D0E7054D81}" destId="{80B531A8-D5EF-4719-ADBB-5FF1D2440DAB}" srcOrd="0" destOrd="0" presId="urn:microsoft.com/office/officeart/2018/2/layout/IconVerticalSolidList"/>
    <dgm:cxn modelId="{26EB3C51-878D-4DD3-ACA2-9E2434E7FC8E}" type="presParOf" srcId="{FC1D8A18-212B-404A-8F7F-88D0E7054D81}" destId="{5024501F-B9B7-4D92-BE1A-28FFD17C01D4}" srcOrd="1" destOrd="0" presId="urn:microsoft.com/office/officeart/2018/2/layout/IconVerticalSolidList"/>
    <dgm:cxn modelId="{778C9141-DB20-4196-9ED5-E94C8BCE7828}" type="presParOf" srcId="{FC1D8A18-212B-404A-8F7F-88D0E7054D81}" destId="{38532494-A38A-4469-8AD8-6CD53E14CE9B}" srcOrd="2" destOrd="0" presId="urn:microsoft.com/office/officeart/2018/2/layout/IconVerticalSolidList"/>
    <dgm:cxn modelId="{C36B16F9-DF7C-4271-808A-4FE73AE6019F}" type="presParOf" srcId="{FC1D8A18-212B-404A-8F7F-88D0E7054D81}" destId="{73D19063-52E2-4D33-999A-7559799CF6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30BE00-F6FA-4BCC-9163-B774E4892A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17A403-990D-43C9-BD52-52DACBC601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Lived Experience as Evidence</a:t>
          </a:r>
          <a:endParaRPr lang="en-US"/>
        </a:p>
      </dgm:t>
    </dgm:pt>
    <dgm:pt modelId="{07D3237A-0DA3-498A-8344-09F6C19C5DF4}" type="parTrans" cxnId="{3A3E40B4-BFB1-4B27-8D62-3916843F4075}">
      <dgm:prSet/>
      <dgm:spPr/>
      <dgm:t>
        <a:bodyPr/>
        <a:lstStyle/>
        <a:p>
          <a:endParaRPr lang="en-US"/>
        </a:p>
      </dgm:t>
    </dgm:pt>
    <dgm:pt modelId="{6FB8C0F3-70BF-46EB-A6D6-072AE5EF0EA5}" type="sibTrans" cxnId="{3A3E40B4-BFB1-4B27-8D62-3916843F4075}">
      <dgm:prSet/>
      <dgm:spPr/>
      <dgm:t>
        <a:bodyPr/>
        <a:lstStyle/>
        <a:p>
          <a:endParaRPr lang="en-US"/>
        </a:p>
      </dgm:t>
    </dgm:pt>
    <dgm:pt modelId="{CB0E2015-811C-46F1-A651-19C3AC8B52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ISANA Lived Experience Toolkit (LET) features nine films revealing the hidden challenges impacting international student wellbeing.</a:t>
          </a:r>
        </a:p>
      </dgm:t>
    </dgm:pt>
    <dgm:pt modelId="{F851D97A-3418-4C79-9FC4-57DA194A15B7}" type="parTrans" cxnId="{C027F63E-3604-483E-A486-B553AB1F683D}">
      <dgm:prSet/>
      <dgm:spPr/>
      <dgm:t>
        <a:bodyPr/>
        <a:lstStyle/>
        <a:p>
          <a:endParaRPr lang="en-US"/>
        </a:p>
      </dgm:t>
    </dgm:pt>
    <dgm:pt modelId="{E048928C-440E-4630-831A-AC9794F1352B}" type="sibTrans" cxnId="{C027F63E-3604-483E-A486-B553AB1F683D}">
      <dgm:prSet/>
      <dgm:spPr/>
      <dgm:t>
        <a:bodyPr/>
        <a:lstStyle/>
        <a:p>
          <a:endParaRPr lang="en-US"/>
        </a:p>
      </dgm:t>
    </dgm:pt>
    <dgm:pt modelId="{DA7819F0-2103-4991-BD13-F16C5EA5AF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Funded by Study NSW to normalise help-seeking and </a:t>
          </a:r>
          <a:r>
            <a:rPr lang="en-US" dirty="0" err="1"/>
            <a:t>destigmatise</a:t>
          </a:r>
          <a:r>
            <a:rPr lang="en-US" dirty="0"/>
            <a:t> mental health support across the sector.</a:t>
          </a:r>
        </a:p>
      </dgm:t>
    </dgm:pt>
    <dgm:pt modelId="{833A9F87-2318-4770-9E85-F8CE6D1A047E}" type="parTrans" cxnId="{0831705A-4B4B-40DC-9C4B-F6A2D33A0F9C}">
      <dgm:prSet/>
      <dgm:spPr/>
      <dgm:t>
        <a:bodyPr/>
        <a:lstStyle/>
        <a:p>
          <a:endParaRPr lang="en-US"/>
        </a:p>
      </dgm:t>
    </dgm:pt>
    <dgm:pt modelId="{9A2424F7-3AAC-4BF6-BE96-71390D7A377A}" type="sibTrans" cxnId="{0831705A-4B4B-40DC-9C4B-F6A2D33A0F9C}">
      <dgm:prSet/>
      <dgm:spPr/>
      <dgm:t>
        <a:bodyPr/>
        <a:lstStyle/>
        <a:p>
          <a:endParaRPr lang="en-US"/>
        </a:p>
      </dgm:t>
    </dgm:pt>
    <dgm:pt modelId="{46BBCC42-4EBB-400E-B58B-63A5C1869D26}" type="pres">
      <dgm:prSet presAssocID="{1130BE00-F6FA-4BCC-9163-B774E4892AF6}" presName="root" presStyleCnt="0">
        <dgm:presLayoutVars>
          <dgm:dir/>
          <dgm:resizeHandles val="exact"/>
        </dgm:presLayoutVars>
      </dgm:prSet>
      <dgm:spPr/>
    </dgm:pt>
    <dgm:pt modelId="{B98EBFE0-9675-4227-BE65-E6FCA324D272}" type="pres">
      <dgm:prSet presAssocID="{C417A403-990D-43C9-BD52-52DACBC60157}" presName="compNode" presStyleCnt="0"/>
      <dgm:spPr/>
    </dgm:pt>
    <dgm:pt modelId="{75EA5FD3-B863-47AF-AAF0-F79D7E4877A1}" type="pres">
      <dgm:prSet presAssocID="{C417A403-990D-43C9-BD52-52DACBC60157}" presName="bgRect" presStyleLbl="bgShp" presStyleIdx="0" presStyleCnt="3"/>
      <dgm:spPr/>
    </dgm:pt>
    <dgm:pt modelId="{B4777AC0-6810-4B5D-BC73-31D535E75863}" type="pres">
      <dgm:prSet presAssocID="{C417A403-990D-43C9-BD52-52DACBC60157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64CA769-0D99-4A68-8074-2627806E130C}" type="pres">
      <dgm:prSet presAssocID="{C417A403-990D-43C9-BD52-52DACBC60157}" presName="spaceRect" presStyleCnt="0"/>
      <dgm:spPr/>
    </dgm:pt>
    <dgm:pt modelId="{CA2C9806-26B3-46AA-A4CA-5DE03029159B}" type="pres">
      <dgm:prSet presAssocID="{C417A403-990D-43C9-BD52-52DACBC60157}" presName="parTx" presStyleLbl="revTx" presStyleIdx="0" presStyleCnt="3">
        <dgm:presLayoutVars>
          <dgm:chMax val="0"/>
          <dgm:chPref val="0"/>
        </dgm:presLayoutVars>
      </dgm:prSet>
      <dgm:spPr/>
    </dgm:pt>
    <dgm:pt modelId="{447CCA8C-96B0-4FAB-B662-FCB3973B4323}" type="pres">
      <dgm:prSet presAssocID="{6FB8C0F3-70BF-46EB-A6D6-072AE5EF0EA5}" presName="sibTrans" presStyleCnt="0"/>
      <dgm:spPr/>
    </dgm:pt>
    <dgm:pt modelId="{14C870B6-1AD3-4DA4-A637-A0D6F45F43A8}" type="pres">
      <dgm:prSet presAssocID="{CB0E2015-811C-46F1-A651-19C3AC8B52BB}" presName="compNode" presStyleCnt="0"/>
      <dgm:spPr/>
    </dgm:pt>
    <dgm:pt modelId="{2A6EE645-42C3-4CEB-84F2-D5B8D5AF5456}" type="pres">
      <dgm:prSet presAssocID="{CB0E2015-811C-46F1-A651-19C3AC8B52BB}" presName="bgRect" presStyleLbl="bgShp" presStyleIdx="1" presStyleCnt="3"/>
      <dgm:spPr/>
    </dgm:pt>
    <dgm:pt modelId="{8900D148-D185-461F-BC3B-3AF23C3D09D7}" type="pres">
      <dgm:prSet presAssocID="{CB0E2015-811C-46F1-A651-19C3AC8B52BB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97615705-1578-471B-B1AB-0AFBA1473EB0}" type="pres">
      <dgm:prSet presAssocID="{CB0E2015-811C-46F1-A651-19C3AC8B52BB}" presName="spaceRect" presStyleCnt="0"/>
      <dgm:spPr/>
    </dgm:pt>
    <dgm:pt modelId="{13FD72B1-DDB9-4CA5-BBF5-C9AB13E12B6C}" type="pres">
      <dgm:prSet presAssocID="{CB0E2015-811C-46F1-A651-19C3AC8B52BB}" presName="parTx" presStyleLbl="revTx" presStyleIdx="1" presStyleCnt="3">
        <dgm:presLayoutVars>
          <dgm:chMax val="0"/>
          <dgm:chPref val="0"/>
        </dgm:presLayoutVars>
      </dgm:prSet>
      <dgm:spPr/>
    </dgm:pt>
    <dgm:pt modelId="{ECEF4317-EFB2-45D3-9C60-BB289C3CC000}" type="pres">
      <dgm:prSet presAssocID="{E048928C-440E-4630-831A-AC9794F1352B}" presName="sibTrans" presStyleCnt="0"/>
      <dgm:spPr/>
    </dgm:pt>
    <dgm:pt modelId="{C3888846-45AB-4402-A38F-BB8E8F7999D1}" type="pres">
      <dgm:prSet presAssocID="{DA7819F0-2103-4991-BD13-F16C5EA5AF71}" presName="compNode" presStyleCnt="0"/>
      <dgm:spPr/>
    </dgm:pt>
    <dgm:pt modelId="{ACEB292F-AAB0-48FB-A188-2930CA289998}" type="pres">
      <dgm:prSet presAssocID="{DA7819F0-2103-4991-BD13-F16C5EA5AF71}" presName="bgRect" presStyleLbl="bgShp" presStyleIdx="2" presStyleCnt="3"/>
      <dgm:spPr/>
    </dgm:pt>
    <dgm:pt modelId="{17122D9C-324A-4A44-B1BD-582DE716777B}" type="pres">
      <dgm:prSet presAssocID="{DA7819F0-2103-4991-BD13-F16C5EA5AF71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8E743835-AFC2-4434-A9AD-90C88DC4AD9F}" type="pres">
      <dgm:prSet presAssocID="{DA7819F0-2103-4991-BD13-F16C5EA5AF71}" presName="spaceRect" presStyleCnt="0"/>
      <dgm:spPr/>
    </dgm:pt>
    <dgm:pt modelId="{902F92BD-5EE2-49CC-B6AB-7B65E0DD9F6E}" type="pres">
      <dgm:prSet presAssocID="{DA7819F0-2103-4991-BD13-F16C5EA5AF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16E690F-9D27-BC45-85FA-CFA0D06CD7FF}" type="presOf" srcId="{1130BE00-F6FA-4BCC-9163-B774E4892AF6}" destId="{46BBCC42-4EBB-400E-B58B-63A5C1869D26}" srcOrd="0" destOrd="0" presId="urn:microsoft.com/office/officeart/2018/2/layout/IconVerticalSolidList"/>
    <dgm:cxn modelId="{4655ED24-2466-1243-8082-7209E613638E}" type="presOf" srcId="{C417A403-990D-43C9-BD52-52DACBC60157}" destId="{CA2C9806-26B3-46AA-A4CA-5DE03029159B}" srcOrd="0" destOrd="0" presId="urn:microsoft.com/office/officeart/2018/2/layout/IconVerticalSolidList"/>
    <dgm:cxn modelId="{C027F63E-3604-483E-A486-B553AB1F683D}" srcId="{1130BE00-F6FA-4BCC-9163-B774E4892AF6}" destId="{CB0E2015-811C-46F1-A651-19C3AC8B52BB}" srcOrd="1" destOrd="0" parTransId="{F851D97A-3418-4C79-9FC4-57DA194A15B7}" sibTransId="{E048928C-440E-4630-831A-AC9794F1352B}"/>
    <dgm:cxn modelId="{0831705A-4B4B-40DC-9C4B-F6A2D33A0F9C}" srcId="{1130BE00-F6FA-4BCC-9163-B774E4892AF6}" destId="{DA7819F0-2103-4991-BD13-F16C5EA5AF71}" srcOrd="2" destOrd="0" parTransId="{833A9F87-2318-4770-9E85-F8CE6D1A047E}" sibTransId="{9A2424F7-3AAC-4BF6-BE96-71390D7A377A}"/>
    <dgm:cxn modelId="{A451C37A-771D-6647-8BC7-3218D00F2589}" type="presOf" srcId="{DA7819F0-2103-4991-BD13-F16C5EA5AF71}" destId="{902F92BD-5EE2-49CC-B6AB-7B65E0DD9F6E}" srcOrd="0" destOrd="0" presId="urn:microsoft.com/office/officeart/2018/2/layout/IconVerticalSolidList"/>
    <dgm:cxn modelId="{3A3E40B4-BFB1-4B27-8D62-3916843F4075}" srcId="{1130BE00-F6FA-4BCC-9163-B774E4892AF6}" destId="{C417A403-990D-43C9-BD52-52DACBC60157}" srcOrd="0" destOrd="0" parTransId="{07D3237A-0DA3-498A-8344-09F6C19C5DF4}" sibTransId="{6FB8C0F3-70BF-46EB-A6D6-072AE5EF0EA5}"/>
    <dgm:cxn modelId="{C10903EA-A968-DF47-8542-E1C32E1F20E5}" type="presOf" srcId="{CB0E2015-811C-46F1-A651-19C3AC8B52BB}" destId="{13FD72B1-DDB9-4CA5-BBF5-C9AB13E12B6C}" srcOrd="0" destOrd="0" presId="urn:microsoft.com/office/officeart/2018/2/layout/IconVerticalSolidList"/>
    <dgm:cxn modelId="{BB14D454-8B09-554A-9C24-60854866F06F}" type="presParOf" srcId="{46BBCC42-4EBB-400E-B58B-63A5C1869D26}" destId="{B98EBFE0-9675-4227-BE65-E6FCA324D272}" srcOrd="0" destOrd="0" presId="urn:microsoft.com/office/officeart/2018/2/layout/IconVerticalSolidList"/>
    <dgm:cxn modelId="{2FDE030F-775A-6B43-ADBA-F840C54F52D2}" type="presParOf" srcId="{B98EBFE0-9675-4227-BE65-E6FCA324D272}" destId="{75EA5FD3-B863-47AF-AAF0-F79D7E4877A1}" srcOrd="0" destOrd="0" presId="urn:microsoft.com/office/officeart/2018/2/layout/IconVerticalSolidList"/>
    <dgm:cxn modelId="{1D28FED8-9BA6-204F-84AE-58CF62D37076}" type="presParOf" srcId="{B98EBFE0-9675-4227-BE65-E6FCA324D272}" destId="{B4777AC0-6810-4B5D-BC73-31D535E75863}" srcOrd="1" destOrd="0" presId="urn:microsoft.com/office/officeart/2018/2/layout/IconVerticalSolidList"/>
    <dgm:cxn modelId="{DF28C84B-B1CD-0D43-9132-0560878847FA}" type="presParOf" srcId="{B98EBFE0-9675-4227-BE65-E6FCA324D272}" destId="{364CA769-0D99-4A68-8074-2627806E130C}" srcOrd="2" destOrd="0" presId="urn:microsoft.com/office/officeart/2018/2/layout/IconVerticalSolidList"/>
    <dgm:cxn modelId="{D50C1B47-87DF-6D46-A69D-24D1183A24FF}" type="presParOf" srcId="{B98EBFE0-9675-4227-BE65-E6FCA324D272}" destId="{CA2C9806-26B3-46AA-A4CA-5DE03029159B}" srcOrd="3" destOrd="0" presId="urn:microsoft.com/office/officeart/2018/2/layout/IconVerticalSolidList"/>
    <dgm:cxn modelId="{A6945112-B046-D54F-B4D6-F03F57000FF4}" type="presParOf" srcId="{46BBCC42-4EBB-400E-B58B-63A5C1869D26}" destId="{447CCA8C-96B0-4FAB-B662-FCB3973B4323}" srcOrd="1" destOrd="0" presId="urn:microsoft.com/office/officeart/2018/2/layout/IconVerticalSolidList"/>
    <dgm:cxn modelId="{A9013173-622D-9042-93B4-5DFF03C65857}" type="presParOf" srcId="{46BBCC42-4EBB-400E-B58B-63A5C1869D26}" destId="{14C870B6-1AD3-4DA4-A637-A0D6F45F43A8}" srcOrd="2" destOrd="0" presId="urn:microsoft.com/office/officeart/2018/2/layout/IconVerticalSolidList"/>
    <dgm:cxn modelId="{74E51C0E-BB1E-F248-865F-FBF172EC8E0C}" type="presParOf" srcId="{14C870B6-1AD3-4DA4-A637-A0D6F45F43A8}" destId="{2A6EE645-42C3-4CEB-84F2-D5B8D5AF5456}" srcOrd="0" destOrd="0" presId="urn:microsoft.com/office/officeart/2018/2/layout/IconVerticalSolidList"/>
    <dgm:cxn modelId="{FBDC4B63-2DEA-534C-B1CB-58B4F9969996}" type="presParOf" srcId="{14C870B6-1AD3-4DA4-A637-A0D6F45F43A8}" destId="{8900D148-D185-461F-BC3B-3AF23C3D09D7}" srcOrd="1" destOrd="0" presId="urn:microsoft.com/office/officeart/2018/2/layout/IconVerticalSolidList"/>
    <dgm:cxn modelId="{3BC5798A-2C5B-024A-B642-2A5FCC3884CB}" type="presParOf" srcId="{14C870B6-1AD3-4DA4-A637-A0D6F45F43A8}" destId="{97615705-1578-471B-B1AB-0AFBA1473EB0}" srcOrd="2" destOrd="0" presId="urn:microsoft.com/office/officeart/2018/2/layout/IconVerticalSolidList"/>
    <dgm:cxn modelId="{0172D767-4354-5C43-83E4-5DC741FCF50D}" type="presParOf" srcId="{14C870B6-1AD3-4DA4-A637-A0D6F45F43A8}" destId="{13FD72B1-DDB9-4CA5-BBF5-C9AB13E12B6C}" srcOrd="3" destOrd="0" presId="urn:microsoft.com/office/officeart/2018/2/layout/IconVerticalSolidList"/>
    <dgm:cxn modelId="{F76EE940-4055-574D-B9BF-71BDA5410FF1}" type="presParOf" srcId="{46BBCC42-4EBB-400E-B58B-63A5C1869D26}" destId="{ECEF4317-EFB2-45D3-9C60-BB289C3CC000}" srcOrd="3" destOrd="0" presId="urn:microsoft.com/office/officeart/2018/2/layout/IconVerticalSolidList"/>
    <dgm:cxn modelId="{EBF0FFD7-7106-E048-8CE7-2BF35298F758}" type="presParOf" srcId="{46BBCC42-4EBB-400E-B58B-63A5C1869D26}" destId="{C3888846-45AB-4402-A38F-BB8E8F7999D1}" srcOrd="4" destOrd="0" presId="urn:microsoft.com/office/officeart/2018/2/layout/IconVerticalSolidList"/>
    <dgm:cxn modelId="{00744121-ECC5-7A4F-BFEB-0C232C2A6832}" type="presParOf" srcId="{C3888846-45AB-4402-A38F-BB8E8F7999D1}" destId="{ACEB292F-AAB0-48FB-A188-2930CA289998}" srcOrd="0" destOrd="0" presId="urn:microsoft.com/office/officeart/2018/2/layout/IconVerticalSolidList"/>
    <dgm:cxn modelId="{BF4694FA-9CBF-5A45-B0F1-333E2870D032}" type="presParOf" srcId="{C3888846-45AB-4402-A38F-BB8E8F7999D1}" destId="{17122D9C-324A-4A44-B1BD-582DE716777B}" srcOrd="1" destOrd="0" presId="urn:microsoft.com/office/officeart/2018/2/layout/IconVerticalSolidList"/>
    <dgm:cxn modelId="{A4FDDD2F-456A-A44E-954F-144195F884E0}" type="presParOf" srcId="{C3888846-45AB-4402-A38F-BB8E8F7999D1}" destId="{8E743835-AFC2-4434-A9AD-90C88DC4AD9F}" srcOrd="2" destOrd="0" presId="urn:microsoft.com/office/officeart/2018/2/layout/IconVerticalSolidList"/>
    <dgm:cxn modelId="{7910CD60-05BD-164F-B6DA-E2F454C03CDC}" type="presParOf" srcId="{C3888846-45AB-4402-A38F-BB8E8F7999D1}" destId="{902F92BD-5EE2-49CC-B6AB-7B65E0DD9F6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9D9989-CFA8-46C3-ADDC-92DFD05040F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652B85-92D9-41FC-BB7B-62748B6844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The Mental Health Barrier</a:t>
          </a:r>
          <a:endParaRPr lang="en-US"/>
        </a:p>
      </dgm:t>
    </dgm:pt>
    <dgm:pt modelId="{16C460F0-1F09-42D6-9A5E-49B1400DE1B3}" type="parTrans" cxnId="{8CF31993-1DB6-46AF-B496-C4B0E525EA97}">
      <dgm:prSet/>
      <dgm:spPr/>
      <dgm:t>
        <a:bodyPr/>
        <a:lstStyle/>
        <a:p>
          <a:endParaRPr lang="en-US"/>
        </a:p>
      </dgm:t>
    </dgm:pt>
    <dgm:pt modelId="{FC1F8588-D45C-45F4-A2F3-B5A3EA141873}" type="sibTrans" cxnId="{8CF31993-1DB6-46AF-B496-C4B0E525EA97}">
      <dgm:prSet/>
      <dgm:spPr/>
      <dgm:t>
        <a:bodyPr/>
        <a:lstStyle/>
        <a:p>
          <a:endParaRPr lang="en-US"/>
        </a:p>
      </dgm:t>
    </dgm:pt>
    <dgm:pt modelId="{DA3ADE4A-3440-4551-8F6E-5F98355A3F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Nicole’s journey with bipolar disorder highlights the cultural stigma surrounding help-seeking.</a:t>
          </a:r>
          <a:endParaRPr lang="en-US" dirty="0"/>
        </a:p>
      </dgm:t>
    </dgm:pt>
    <dgm:pt modelId="{C2042E58-BCAF-4C48-A2CA-5F6CB59A9EE8}" type="parTrans" cxnId="{455982ED-A18A-4D3C-9EFA-B0E5EE09CCEA}">
      <dgm:prSet/>
      <dgm:spPr/>
      <dgm:t>
        <a:bodyPr/>
        <a:lstStyle/>
        <a:p>
          <a:endParaRPr lang="en-US"/>
        </a:p>
      </dgm:t>
    </dgm:pt>
    <dgm:pt modelId="{EC39A2F2-82D5-4CC7-88D1-71301D2D03C8}" type="sibTrans" cxnId="{455982ED-A18A-4D3C-9EFA-B0E5EE09CCEA}">
      <dgm:prSet/>
      <dgm:spPr/>
      <dgm:t>
        <a:bodyPr/>
        <a:lstStyle/>
        <a:p>
          <a:endParaRPr lang="en-US"/>
        </a:p>
      </dgm:t>
    </dgm:pt>
    <dgm:pt modelId="{52E3C85A-D3BC-4EEC-8B20-83BDEEF807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 services acted as the </a:t>
          </a:r>
          <a:r>
            <a:rPr lang="en-US" b="1"/>
            <a:t>bridge</a:t>
          </a:r>
          <a:r>
            <a:rPr lang="en-US"/>
            <a:t>, translating clinical concepts into culturally safe support structures.</a:t>
          </a:r>
          <a:endParaRPr lang="en-US" dirty="0"/>
        </a:p>
      </dgm:t>
    </dgm:pt>
    <dgm:pt modelId="{1E845CF3-FAD0-443F-A99D-0AC6DDE6F283}" type="parTrans" cxnId="{67FD3CA7-B5A0-47CD-AB04-47ECCEB1BF5D}">
      <dgm:prSet/>
      <dgm:spPr/>
      <dgm:t>
        <a:bodyPr/>
        <a:lstStyle/>
        <a:p>
          <a:endParaRPr lang="en-US"/>
        </a:p>
      </dgm:t>
    </dgm:pt>
    <dgm:pt modelId="{E7C6361F-C0DE-4F75-887C-989E66644238}" type="sibTrans" cxnId="{67FD3CA7-B5A0-47CD-AB04-47ECCEB1BF5D}">
      <dgm:prSet/>
      <dgm:spPr/>
      <dgm:t>
        <a:bodyPr/>
        <a:lstStyle/>
        <a:p>
          <a:endParaRPr lang="en-US"/>
        </a:p>
      </dgm:t>
    </dgm:pt>
    <dgm:pt modelId="{1411E26B-58AC-4AEA-83E1-1AB4212B9B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Reframing support from "therapy" to "success strategy."</a:t>
          </a:r>
        </a:p>
      </dgm:t>
    </dgm:pt>
    <dgm:pt modelId="{A4061CAC-F17F-4E00-B613-58710BDA0451}" type="parTrans" cxnId="{69622BAD-85DE-4B8F-BB80-CD2E890D0B7F}">
      <dgm:prSet/>
      <dgm:spPr/>
      <dgm:t>
        <a:bodyPr/>
        <a:lstStyle/>
        <a:p>
          <a:endParaRPr lang="en-US"/>
        </a:p>
      </dgm:t>
    </dgm:pt>
    <dgm:pt modelId="{AF84C241-BA59-49E9-B559-97E5E3FAFF46}" type="sibTrans" cxnId="{69622BAD-85DE-4B8F-BB80-CD2E890D0B7F}">
      <dgm:prSet/>
      <dgm:spPr/>
      <dgm:t>
        <a:bodyPr/>
        <a:lstStyle/>
        <a:p>
          <a:endParaRPr lang="en-US"/>
        </a:p>
      </dgm:t>
    </dgm:pt>
    <dgm:pt modelId="{8F354659-6FA1-475D-B73E-FE536E532F90}" type="pres">
      <dgm:prSet presAssocID="{6C9D9989-CFA8-46C3-ADDC-92DFD05040F6}" presName="root" presStyleCnt="0">
        <dgm:presLayoutVars>
          <dgm:dir/>
          <dgm:resizeHandles val="exact"/>
        </dgm:presLayoutVars>
      </dgm:prSet>
      <dgm:spPr/>
    </dgm:pt>
    <dgm:pt modelId="{3A3FB02B-0CE0-4B5A-926D-AC745C49EA9C}" type="pres">
      <dgm:prSet presAssocID="{32652B85-92D9-41FC-BB7B-62748B684464}" presName="compNode" presStyleCnt="0"/>
      <dgm:spPr/>
    </dgm:pt>
    <dgm:pt modelId="{0536374C-58FE-4138-A269-0EA58807AC99}" type="pres">
      <dgm:prSet presAssocID="{32652B85-92D9-41FC-BB7B-62748B684464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4DCBE5D-11DF-4476-9587-8EEFDD798315}" type="pres">
      <dgm:prSet presAssocID="{32652B85-92D9-41FC-BB7B-62748B684464}" presName="spaceRect" presStyleCnt="0"/>
      <dgm:spPr/>
    </dgm:pt>
    <dgm:pt modelId="{550D66C8-9674-481C-B2F0-5854FA56D5E9}" type="pres">
      <dgm:prSet presAssocID="{32652B85-92D9-41FC-BB7B-62748B684464}" presName="textRect" presStyleLbl="revTx" presStyleIdx="0" presStyleCnt="4">
        <dgm:presLayoutVars>
          <dgm:chMax val="1"/>
          <dgm:chPref val="1"/>
        </dgm:presLayoutVars>
      </dgm:prSet>
      <dgm:spPr/>
    </dgm:pt>
    <dgm:pt modelId="{2C10D058-20FE-4C1A-9A77-4CC16B332E21}" type="pres">
      <dgm:prSet presAssocID="{FC1F8588-D45C-45F4-A2F3-B5A3EA141873}" presName="sibTrans" presStyleCnt="0"/>
      <dgm:spPr/>
    </dgm:pt>
    <dgm:pt modelId="{12215103-2BCB-4F27-B8CA-CCE675A560A0}" type="pres">
      <dgm:prSet presAssocID="{DA3ADE4A-3440-4551-8F6E-5F98355A3F2E}" presName="compNode" presStyleCnt="0"/>
      <dgm:spPr/>
    </dgm:pt>
    <dgm:pt modelId="{7E8771CA-E4F2-4816-93CE-2E6CEF25E0BF}" type="pres">
      <dgm:prSet presAssocID="{DA3ADE4A-3440-4551-8F6E-5F98355A3F2E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84D7200B-47AD-4A72-895B-9EC680B94257}" type="pres">
      <dgm:prSet presAssocID="{DA3ADE4A-3440-4551-8F6E-5F98355A3F2E}" presName="spaceRect" presStyleCnt="0"/>
      <dgm:spPr/>
    </dgm:pt>
    <dgm:pt modelId="{4CC95A28-B00E-4864-8841-AE34F895A08B}" type="pres">
      <dgm:prSet presAssocID="{DA3ADE4A-3440-4551-8F6E-5F98355A3F2E}" presName="textRect" presStyleLbl="revTx" presStyleIdx="1" presStyleCnt="4">
        <dgm:presLayoutVars>
          <dgm:chMax val="1"/>
          <dgm:chPref val="1"/>
        </dgm:presLayoutVars>
      </dgm:prSet>
      <dgm:spPr/>
    </dgm:pt>
    <dgm:pt modelId="{ABDBAD66-84C0-4098-8BDE-496790B8BFA0}" type="pres">
      <dgm:prSet presAssocID="{EC39A2F2-82D5-4CC7-88D1-71301D2D03C8}" presName="sibTrans" presStyleCnt="0"/>
      <dgm:spPr/>
    </dgm:pt>
    <dgm:pt modelId="{65E3A202-D642-4D8E-B257-D2BA3C9D8FDD}" type="pres">
      <dgm:prSet presAssocID="{52E3C85A-D3BC-4EEC-8B20-83BDEEF807A5}" presName="compNode" presStyleCnt="0"/>
      <dgm:spPr/>
    </dgm:pt>
    <dgm:pt modelId="{DA105F60-8E79-49D8-87C6-2E1399EEB1AB}" type="pres">
      <dgm:prSet presAssocID="{52E3C85A-D3BC-4EEC-8B20-83BDEEF807A5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242CEB7-4422-4102-B6AC-574B5521379F}" type="pres">
      <dgm:prSet presAssocID="{52E3C85A-D3BC-4EEC-8B20-83BDEEF807A5}" presName="spaceRect" presStyleCnt="0"/>
      <dgm:spPr/>
    </dgm:pt>
    <dgm:pt modelId="{C1F85912-105C-4A83-AB93-06EE1DF82CE0}" type="pres">
      <dgm:prSet presAssocID="{52E3C85A-D3BC-4EEC-8B20-83BDEEF807A5}" presName="textRect" presStyleLbl="revTx" presStyleIdx="2" presStyleCnt="4">
        <dgm:presLayoutVars>
          <dgm:chMax val="1"/>
          <dgm:chPref val="1"/>
        </dgm:presLayoutVars>
      </dgm:prSet>
      <dgm:spPr/>
    </dgm:pt>
    <dgm:pt modelId="{90EF6923-3956-46AD-AB44-9A1C40C5653A}" type="pres">
      <dgm:prSet presAssocID="{E7C6361F-C0DE-4F75-887C-989E66644238}" presName="sibTrans" presStyleCnt="0"/>
      <dgm:spPr/>
    </dgm:pt>
    <dgm:pt modelId="{D86CB26D-6E0C-4743-B694-78124D447917}" type="pres">
      <dgm:prSet presAssocID="{1411E26B-58AC-4AEA-83E1-1AB4212B9B26}" presName="compNode" presStyleCnt="0"/>
      <dgm:spPr/>
    </dgm:pt>
    <dgm:pt modelId="{7D4FB741-61A2-4B28-A149-A45DA9889DFD}" type="pres">
      <dgm:prSet presAssocID="{1411E26B-58AC-4AEA-83E1-1AB4212B9B26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1F5E97B-1182-4F88-A9F0-C091231CA2C3}" type="pres">
      <dgm:prSet presAssocID="{1411E26B-58AC-4AEA-83E1-1AB4212B9B26}" presName="spaceRect" presStyleCnt="0"/>
      <dgm:spPr/>
    </dgm:pt>
    <dgm:pt modelId="{4E42E965-D954-4922-9256-7F2F7526B295}" type="pres">
      <dgm:prSet presAssocID="{1411E26B-58AC-4AEA-83E1-1AB4212B9B2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7733107-09F4-8C4F-BF11-39602B63A53B}" type="presOf" srcId="{32652B85-92D9-41FC-BB7B-62748B684464}" destId="{550D66C8-9674-481C-B2F0-5854FA56D5E9}" srcOrd="0" destOrd="0" presId="urn:microsoft.com/office/officeart/2018/2/layout/IconLabelList"/>
    <dgm:cxn modelId="{AA7A2E18-064F-014D-8507-81E15DBFC4AA}" type="presOf" srcId="{DA3ADE4A-3440-4551-8F6E-5F98355A3F2E}" destId="{4CC95A28-B00E-4864-8841-AE34F895A08B}" srcOrd="0" destOrd="0" presId="urn:microsoft.com/office/officeart/2018/2/layout/IconLabelList"/>
    <dgm:cxn modelId="{5B95F523-2D9A-7B45-BD4C-0C3C76EF603A}" type="presOf" srcId="{52E3C85A-D3BC-4EEC-8B20-83BDEEF807A5}" destId="{C1F85912-105C-4A83-AB93-06EE1DF82CE0}" srcOrd="0" destOrd="0" presId="urn:microsoft.com/office/officeart/2018/2/layout/IconLabelList"/>
    <dgm:cxn modelId="{9E749B4D-0B3A-8C4E-A86B-37B56DF37064}" type="presOf" srcId="{6C9D9989-CFA8-46C3-ADDC-92DFD05040F6}" destId="{8F354659-6FA1-475D-B73E-FE536E532F90}" srcOrd="0" destOrd="0" presId="urn:microsoft.com/office/officeart/2018/2/layout/IconLabelList"/>
    <dgm:cxn modelId="{8CF31993-1DB6-46AF-B496-C4B0E525EA97}" srcId="{6C9D9989-CFA8-46C3-ADDC-92DFD05040F6}" destId="{32652B85-92D9-41FC-BB7B-62748B684464}" srcOrd="0" destOrd="0" parTransId="{16C460F0-1F09-42D6-9A5E-49B1400DE1B3}" sibTransId="{FC1F8588-D45C-45F4-A2F3-B5A3EA141873}"/>
    <dgm:cxn modelId="{67FD3CA7-B5A0-47CD-AB04-47ECCEB1BF5D}" srcId="{6C9D9989-CFA8-46C3-ADDC-92DFD05040F6}" destId="{52E3C85A-D3BC-4EEC-8B20-83BDEEF807A5}" srcOrd="2" destOrd="0" parTransId="{1E845CF3-FAD0-443F-A99D-0AC6DDE6F283}" sibTransId="{E7C6361F-C0DE-4F75-887C-989E66644238}"/>
    <dgm:cxn modelId="{69622BAD-85DE-4B8F-BB80-CD2E890D0B7F}" srcId="{6C9D9989-CFA8-46C3-ADDC-92DFD05040F6}" destId="{1411E26B-58AC-4AEA-83E1-1AB4212B9B26}" srcOrd="3" destOrd="0" parTransId="{A4061CAC-F17F-4E00-B613-58710BDA0451}" sibTransId="{AF84C241-BA59-49E9-B559-97E5E3FAFF46}"/>
    <dgm:cxn modelId="{455982ED-A18A-4D3C-9EFA-B0E5EE09CCEA}" srcId="{6C9D9989-CFA8-46C3-ADDC-92DFD05040F6}" destId="{DA3ADE4A-3440-4551-8F6E-5F98355A3F2E}" srcOrd="1" destOrd="0" parTransId="{C2042E58-BCAF-4C48-A2CA-5F6CB59A9EE8}" sibTransId="{EC39A2F2-82D5-4CC7-88D1-71301D2D03C8}"/>
    <dgm:cxn modelId="{0606A2FF-6D2C-4B40-A4CF-780AD2D2C42A}" type="presOf" srcId="{1411E26B-58AC-4AEA-83E1-1AB4212B9B26}" destId="{4E42E965-D954-4922-9256-7F2F7526B295}" srcOrd="0" destOrd="0" presId="urn:microsoft.com/office/officeart/2018/2/layout/IconLabelList"/>
    <dgm:cxn modelId="{89D4E5B5-CACF-B744-A1F7-A4CFC1EE0C75}" type="presParOf" srcId="{8F354659-6FA1-475D-B73E-FE536E532F90}" destId="{3A3FB02B-0CE0-4B5A-926D-AC745C49EA9C}" srcOrd="0" destOrd="0" presId="urn:microsoft.com/office/officeart/2018/2/layout/IconLabelList"/>
    <dgm:cxn modelId="{D2AF8312-07B9-A64F-9E3B-85F2C5BAB5E3}" type="presParOf" srcId="{3A3FB02B-0CE0-4B5A-926D-AC745C49EA9C}" destId="{0536374C-58FE-4138-A269-0EA58807AC99}" srcOrd="0" destOrd="0" presId="urn:microsoft.com/office/officeart/2018/2/layout/IconLabelList"/>
    <dgm:cxn modelId="{13A6D93F-E10D-3A49-A856-132CB5700169}" type="presParOf" srcId="{3A3FB02B-0CE0-4B5A-926D-AC745C49EA9C}" destId="{54DCBE5D-11DF-4476-9587-8EEFDD798315}" srcOrd="1" destOrd="0" presId="urn:microsoft.com/office/officeart/2018/2/layout/IconLabelList"/>
    <dgm:cxn modelId="{32C4B2D4-0E18-C044-BCD0-2B7A0D28F767}" type="presParOf" srcId="{3A3FB02B-0CE0-4B5A-926D-AC745C49EA9C}" destId="{550D66C8-9674-481C-B2F0-5854FA56D5E9}" srcOrd="2" destOrd="0" presId="urn:microsoft.com/office/officeart/2018/2/layout/IconLabelList"/>
    <dgm:cxn modelId="{3507EBA9-3837-A34B-A44D-DF635E9C6DFF}" type="presParOf" srcId="{8F354659-6FA1-475D-B73E-FE536E532F90}" destId="{2C10D058-20FE-4C1A-9A77-4CC16B332E21}" srcOrd="1" destOrd="0" presId="urn:microsoft.com/office/officeart/2018/2/layout/IconLabelList"/>
    <dgm:cxn modelId="{997C1DD8-5373-1A47-8D7D-96E3E5DC8EE8}" type="presParOf" srcId="{8F354659-6FA1-475D-B73E-FE536E532F90}" destId="{12215103-2BCB-4F27-B8CA-CCE675A560A0}" srcOrd="2" destOrd="0" presId="urn:microsoft.com/office/officeart/2018/2/layout/IconLabelList"/>
    <dgm:cxn modelId="{C67BBD30-FBCE-8243-A021-BA07B28B9CF7}" type="presParOf" srcId="{12215103-2BCB-4F27-B8CA-CCE675A560A0}" destId="{7E8771CA-E4F2-4816-93CE-2E6CEF25E0BF}" srcOrd="0" destOrd="0" presId="urn:microsoft.com/office/officeart/2018/2/layout/IconLabelList"/>
    <dgm:cxn modelId="{707EF188-9B6D-134E-9C36-B2DDDB557DDF}" type="presParOf" srcId="{12215103-2BCB-4F27-B8CA-CCE675A560A0}" destId="{84D7200B-47AD-4A72-895B-9EC680B94257}" srcOrd="1" destOrd="0" presId="urn:microsoft.com/office/officeart/2018/2/layout/IconLabelList"/>
    <dgm:cxn modelId="{8FE57F8F-C265-5C4A-9FF2-1BD9A975F828}" type="presParOf" srcId="{12215103-2BCB-4F27-B8CA-CCE675A560A0}" destId="{4CC95A28-B00E-4864-8841-AE34F895A08B}" srcOrd="2" destOrd="0" presId="urn:microsoft.com/office/officeart/2018/2/layout/IconLabelList"/>
    <dgm:cxn modelId="{E2F3DC69-8FFA-544C-8DC4-F15987846752}" type="presParOf" srcId="{8F354659-6FA1-475D-B73E-FE536E532F90}" destId="{ABDBAD66-84C0-4098-8BDE-496790B8BFA0}" srcOrd="3" destOrd="0" presId="urn:microsoft.com/office/officeart/2018/2/layout/IconLabelList"/>
    <dgm:cxn modelId="{52BB0AAF-F5DF-3940-B657-A3DEE9E3F7E8}" type="presParOf" srcId="{8F354659-6FA1-475D-B73E-FE536E532F90}" destId="{65E3A202-D642-4D8E-B257-D2BA3C9D8FDD}" srcOrd="4" destOrd="0" presId="urn:microsoft.com/office/officeart/2018/2/layout/IconLabelList"/>
    <dgm:cxn modelId="{A58C4094-CE0C-8640-B2DB-22FA87BD8803}" type="presParOf" srcId="{65E3A202-D642-4D8E-B257-D2BA3C9D8FDD}" destId="{DA105F60-8E79-49D8-87C6-2E1399EEB1AB}" srcOrd="0" destOrd="0" presId="urn:microsoft.com/office/officeart/2018/2/layout/IconLabelList"/>
    <dgm:cxn modelId="{B151458C-EAB7-2F49-8C27-7870605970AA}" type="presParOf" srcId="{65E3A202-D642-4D8E-B257-D2BA3C9D8FDD}" destId="{C242CEB7-4422-4102-B6AC-574B5521379F}" srcOrd="1" destOrd="0" presId="urn:microsoft.com/office/officeart/2018/2/layout/IconLabelList"/>
    <dgm:cxn modelId="{0EABA7DA-C36A-E340-9ECE-B3EA68302990}" type="presParOf" srcId="{65E3A202-D642-4D8E-B257-D2BA3C9D8FDD}" destId="{C1F85912-105C-4A83-AB93-06EE1DF82CE0}" srcOrd="2" destOrd="0" presId="urn:microsoft.com/office/officeart/2018/2/layout/IconLabelList"/>
    <dgm:cxn modelId="{1A164BC5-19C0-834A-A799-D6E2F7420985}" type="presParOf" srcId="{8F354659-6FA1-475D-B73E-FE536E532F90}" destId="{90EF6923-3956-46AD-AB44-9A1C40C5653A}" srcOrd="5" destOrd="0" presId="urn:microsoft.com/office/officeart/2018/2/layout/IconLabelList"/>
    <dgm:cxn modelId="{3D3A0FA5-E659-B44E-8E3E-D12E8888A155}" type="presParOf" srcId="{8F354659-6FA1-475D-B73E-FE536E532F90}" destId="{D86CB26D-6E0C-4743-B694-78124D447917}" srcOrd="6" destOrd="0" presId="urn:microsoft.com/office/officeart/2018/2/layout/IconLabelList"/>
    <dgm:cxn modelId="{D2E9415C-4BC6-4845-8D8E-3474EED9C4C3}" type="presParOf" srcId="{D86CB26D-6E0C-4743-B694-78124D447917}" destId="{7D4FB741-61A2-4B28-A149-A45DA9889DFD}" srcOrd="0" destOrd="0" presId="urn:microsoft.com/office/officeart/2018/2/layout/IconLabelList"/>
    <dgm:cxn modelId="{4D672EEB-DD76-644D-A042-43150710C9F2}" type="presParOf" srcId="{D86CB26D-6E0C-4743-B694-78124D447917}" destId="{01F5E97B-1182-4F88-A9F0-C091231CA2C3}" srcOrd="1" destOrd="0" presId="urn:microsoft.com/office/officeart/2018/2/layout/IconLabelList"/>
    <dgm:cxn modelId="{791688E9-E828-7C41-8302-0DE012AC7CE1}" type="presParOf" srcId="{D86CB26D-6E0C-4743-B694-78124D447917}" destId="{4E42E965-D954-4922-9256-7F2F7526B29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825BB7-AF1A-4CEF-8FE8-1435A0439B2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FAFF4F-E6A1-4A15-94D5-29D8955CC7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Academic Adjustment</a:t>
          </a:r>
          <a:endParaRPr lang="en-US"/>
        </a:p>
      </dgm:t>
    </dgm:pt>
    <dgm:pt modelId="{12AB8FF7-A9D0-4FF5-9EC3-70F42F398043}" type="parTrans" cxnId="{52AC9971-AF6B-4CD4-8385-4D996814694B}">
      <dgm:prSet/>
      <dgm:spPr/>
      <dgm:t>
        <a:bodyPr/>
        <a:lstStyle/>
        <a:p>
          <a:endParaRPr lang="en-US"/>
        </a:p>
      </dgm:t>
    </dgm:pt>
    <dgm:pt modelId="{8D8EE0C9-46C4-44A0-962D-501C84C552AC}" type="sibTrans" cxnId="{52AC9971-AF6B-4CD4-8385-4D996814694B}">
      <dgm:prSet/>
      <dgm:spPr/>
      <dgm:t>
        <a:bodyPr/>
        <a:lstStyle/>
        <a:p>
          <a:endParaRPr lang="en-US"/>
        </a:p>
      </dgm:t>
    </dgm:pt>
    <dgm:pt modelId="{FF959493-9819-47CF-89EA-5783248BB0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postgraduate student overwhelmed by the </a:t>
          </a:r>
          <a:r>
            <a:rPr lang="en-US" b="1" dirty="0"/>
            <a:t>VU Block Model</a:t>
          </a:r>
          <a:r>
            <a:rPr lang="en-US" dirty="0"/>
            <a:t> and late-night work shifts.</a:t>
          </a:r>
        </a:p>
      </dgm:t>
    </dgm:pt>
    <dgm:pt modelId="{3A751631-66CB-4A73-A3D3-C44501719FD5}" type="parTrans" cxnId="{89FBE409-17A7-4087-9241-4E130A44C2F4}">
      <dgm:prSet/>
      <dgm:spPr/>
      <dgm:t>
        <a:bodyPr/>
        <a:lstStyle/>
        <a:p>
          <a:endParaRPr lang="en-US"/>
        </a:p>
      </dgm:t>
    </dgm:pt>
    <dgm:pt modelId="{620A9DD4-FB21-47D4-8705-8D14C3B91CA7}" type="sibTrans" cxnId="{89FBE409-17A7-4087-9241-4E130A44C2F4}">
      <dgm:prSet/>
      <dgm:spPr/>
      <dgm:t>
        <a:bodyPr/>
        <a:lstStyle/>
        <a:p>
          <a:endParaRPr lang="en-US"/>
        </a:p>
      </dgm:t>
    </dgm:pt>
    <dgm:pt modelId="{6361126C-5D61-4F3D-92E3-50B3C6B6AA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appeared to be an "attendance issue" was actually exhaustion and visa anxiety.</a:t>
          </a:r>
        </a:p>
      </dgm:t>
    </dgm:pt>
    <dgm:pt modelId="{F8674D4D-C306-4A22-93F2-ABEF19969A45}" type="parTrans" cxnId="{21D09248-265F-4E51-A97D-91680C297C9D}">
      <dgm:prSet/>
      <dgm:spPr/>
      <dgm:t>
        <a:bodyPr/>
        <a:lstStyle/>
        <a:p>
          <a:endParaRPr lang="en-US"/>
        </a:p>
      </dgm:t>
    </dgm:pt>
    <dgm:pt modelId="{6C5AFB69-4E08-4F25-AC97-7C7048596E3B}" type="sibTrans" cxnId="{21D09248-265F-4E51-A97D-91680C297C9D}">
      <dgm:prSet/>
      <dgm:spPr/>
      <dgm:t>
        <a:bodyPr/>
        <a:lstStyle/>
        <a:p>
          <a:endParaRPr lang="en-US"/>
        </a:p>
      </dgm:t>
    </dgm:pt>
    <dgm:pt modelId="{F9D693D6-DE98-4190-A8F1-233AFCEB7B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Intervention: Human-centered support built his confidence to complete his first block successfully.</a:t>
          </a:r>
        </a:p>
      </dgm:t>
    </dgm:pt>
    <dgm:pt modelId="{4483976A-6DB8-4E40-99C8-D00C8733FD55}" type="parTrans" cxnId="{A036865A-A0FB-4255-BE7A-1083AA5DFC1A}">
      <dgm:prSet/>
      <dgm:spPr/>
      <dgm:t>
        <a:bodyPr/>
        <a:lstStyle/>
        <a:p>
          <a:endParaRPr lang="en-US"/>
        </a:p>
      </dgm:t>
    </dgm:pt>
    <dgm:pt modelId="{2E05D846-2962-4CEF-AD11-2BFFB693A54A}" type="sibTrans" cxnId="{A036865A-A0FB-4255-BE7A-1083AA5DFC1A}">
      <dgm:prSet/>
      <dgm:spPr/>
      <dgm:t>
        <a:bodyPr/>
        <a:lstStyle/>
        <a:p>
          <a:endParaRPr lang="en-US"/>
        </a:p>
      </dgm:t>
    </dgm:pt>
    <dgm:pt modelId="{2CCFBEE5-9942-43F4-B402-98A36E4382B6}" type="pres">
      <dgm:prSet presAssocID="{F1825BB7-AF1A-4CEF-8FE8-1435A0439B21}" presName="root" presStyleCnt="0">
        <dgm:presLayoutVars>
          <dgm:dir/>
          <dgm:resizeHandles val="exact"/>
        </dgm:presLayoutVars>
      </dgm:prSet>
      <dgm:spPr/>
    </dgm:pt>
    <dgm:pt modelId="{24CE6A75-8957-4BB1-93A4-5A6CFB8C73D8}" type="pres">
      <dgm:prSet presAssocID="{CAFAFF4F-E6A1-4A15-94D5-29D8955CC775}" presName="compNode" presStyleCnt="0"/>
      <dgm:spPr/>
    </dgm:pt>
    <dgm:pt modelId="{2BAFBE7B-A4BA-4500-958B-730D9CA96274}" type="pres">
      <dgm:prSet presAssocID="{CAFAFF4F-E6A1-4A15-94D5-29D8955CC775}" presName="bgRect" presStyleLbl="bgShp" presStyleIdx="0" presStyleCnt="4"/>
      <dgm:spPr/>
    </dgm:pt>
    <dgm:pt modelId="{D254BEA5-AED5-423F-943A-7B6F67F3DE67}" type="pres">
      <dgm:prSet presAssocID="{CAFAFF4F-E6A1-4A15-94D5-29D8955CC775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CE31763-20CE-4AAD-9177-B9EAA9279876}" type="pres">
      <dgm:prSet presAssocID="{CAFAFF4F-E6A1-4A15-94D5-29D8955CC775}" presName="spaceRect" presStyleCnt="0"/>
      <dgm:spPr/>
    </dgm:pt>
    <dgm:pt modelId="{691BB474-CC0A-475A-A162-1FCEB2FCD7CC}" type="pres">
      <dgm:prSet presAssocID="{CAFAFF4F-E6A1-4A15-94D5-29D8955CC775}" presName="parTx" presStyleLbl="revTx" presStyleIdx="0" presStyleCnt="4">
        <dgm:presLayoutVars>
          <dgm:chMax val="0"/>
          <dgm:chPref val="0"/>
        </dgm:presLayoutVars>
      </dgm:prSet>
      <dgm:spPr/>
    </dgm:pt>
    <dgm:pt modelId="{F0B3678F-DAE6-47E2-8CF3-0B1A0A9C7EEF}" type="pres">
      <dgm:prSet presAssocID="{8D8EE0C9-46C4-44A0-962D-501C84C552AC}" presName="sibTrans" presStyleCnt="0"/>
      <dgm:spPr/>
    </dgm:pt>
    <dgm:pt modelId="{B31FEE32-F6DC-4CB5-9C84-A75086775EB7}" type="pres">
      <dgm:prSet presAssocID="{FF959493-9819-47CF-89EA-5783248BB07D}" presName="compNode" presStyleCnt="0"/>
      <dgm:spPr/>
    </dgm:pt>
    <dgm:pt modelId="{8FA0B858-1455-4A1C-864F-836A3EA2A373}" type="pres">
      <dgm:prSet presAssocID="{FF959493-9819-47CF-89EA-5783248BB07D}" presName="bgRect" presStyleLbl="bgShp" presStyleIdx="1" presStyleCnt="4"/>
      <dgm:spPr/>
    </dgm:pt>
    <dgm:pt modelId="{7F773856-668D-46EB-8AC3-0575F780CDCE}" type="pres">
      <dgm:prSet presAssocID="{FF959493-9819-47CF-89EA-5783248BB07D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EB2F70F-CFD2-43AD-96FE-2F77C243FA28}" type="pres">
      <dgm:prSet presAssocID="{FF959493-9819-47CF-89EA-5783248BB07D}" presName="spaceRect" presStyleCnt="0"/>
      <dgm:spPr/>
    </dgm:pt>
    <dgm:pt modelId="{A3B92D49-DFAA-4B0D-99EA-E179BD573C24}" type="pres">
      <dgm:prSet presAssocID="{FF959493-9819-47CF-89EA-5783248BB07D}" presName="parTx" presStyleLbl="revTx" presStyleIdx="1" presStyleCnt="4">
        <dgm:presLayoutVars>
          <dgm:chMax val="0"/>
          <dgm:chPref val="0"/>
        </dgm:presLayoutVars>
      </dgm:prSet>
      <dgm:spPr/>
    </dgm:pt>
    <dgm:pt modelId="{53D096B6-DF17-41D7-B238-8CFE43F6AB29}" type="pres">
      <dgm:prSet presAssocID="{620A9DD4-FB21-47D4-8705-8D14C3B91CA7}" presName="sibTrans" presStyleCnt="0"/>
      <dgm:spPr/>
    </dgm:pt>
    <dgm:pt modelId="{35D40219-F901-409E-8F8C-A5500EDBAA60}" type="pres">
      <dgm:prSet presAssocID="{6361126C-5D61-4F3D-92E3-50B3C6B6AA33}" presName="compNode" presStyleCnt="0"/>
      <dgm:spPr/>
    </dgm:pt>
    <dgm:pt modelId="{A74FF8F6-8CCC-4E0F-A6CB-D24E5AB9F9BD}" type="pres">
      <dgm:prSet presAssocID="{6361126C-5D61-4F3D-92E3-50B3C6B6AA33}" presName="bgRect" presStyleLbl="bgShp" presStyleIdx="2" presStyleCnt="4"/>
      <dgm:spPr/>
    </dgm:pt>
    <dgm:pt modelId="{1493BFC2-0E34-4BAA-B716-FAC2DD3C4620}" type="pres">
      <dgm:prSet presAssocID="{6361126C-5D61-4F3D-92E3-50B3C6B6AA33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5C127460-2FF0-42BE-8003-47B3F8AB9259}" type="pres">
      <dgm:prSet presAssocID="{6361126C-5D61-4F3D-92E3-50B3C6B6AA33}" presName="spaceRect" presStyleCnt="0"/>
      <dgm:spPr/>
    </dgm:pt>
    <dgm:pt modelId="{21D259FB-E5D0-4B4A-878D-B4F22B4BC08B}" type="pres">
      <dgm:prSet presAssocID="{6361126C-5D61-4F3D-92E3-50B3C6B6AA33}" presName="parTx" presStyleLbl="revTx" presStyleIdx="2" presStyleCnt="4">
        <dgm:presLayoutVars>
          <dgm:chMax val="0"/>
          <dgm:chPref val="0"/>
        </dgm:presLayoutVars>
      </dgm:prSet>
      <dgm:spPr/>
    </dgm:pt>
    <dgm:pt modelId="{BEBD8BC5-E931-49C9-8F3C-A1EC564008E9}" type="pres">
      <dgm:prSet presAssocID="{6C5AFB69-4E08-4F25-AC97-7C7048596E3B}" presName="sibTrans" presStyleCnt="0"/>
      <dgm:spPr/>
    </dgm:pt>
    <dgm:pt modelId="{B8279DD4-03BB-4B43-B2C0-CFCD03C7423B}" type="pres">
      <dgm:prSet presAssocID="{F9D693D6-DE98-4190-A8F1-233AFCEB7B12}" presName="compNode" presStyleCnt="0"/>
      <dgm:spPr/>
    </dgm:pt>
    <dgm:pt modelId="{0F4BBF7D-841B-454F-9E3A-4E1412651BDF}" type="pres">
      <dgm:prSet presAssocID="{F9D693D6-DE98-4190-A8F1-233AFCEB7B12}" presName="bgRect" presStyleLbl="bgShp" presStyleIdx="3" presStyleCnt="4"/>
      <dgm:spPr/>
    </dgm:pt>
    <dgm:pt modelId="{4CCF0C7D-6118-4D8D-BBFE-83A168C4AF1E}" type="pres">
      <dgm:prSet presAssocID="{F9D693D6-DE98-4190-A8F1-233AFCEB7B12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99EDCB7E-5A3D-4764-B02C-EA0FCFBA0524}" type="pres">
      <dgm:prSet presAssocID="{F9D693D6-DE98-4190-A8F1-233AFCEB7B12}" presName="spaceRect" presStyleCnt="0"/>
      <dgm:spPr/>
    </dgm:pt>
    <dgm:pt modelId="{03B6B36F-AA5B-4A55-918D-6E64EA0F3215}" type="pres">
      <dgm:prSet presAssocID="{F9D693D6-DE98-4190-A8F1-233AFCEB7B1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9FBE409-17A7-4087-9241-4E130A44C2F4}" srcId="{F1825BB7-AF1A-4CEF-8FE8-1435A0439B21}" destId="{FF959493-9819-47CF-89EA-5783248BB07D}" srcOrd="1" destOrd="0" parTransId="{3A751631-66CB-4A73-A3D3-C44501719FD5}" sibTransId="{620A9DD4-FB21-47D4-8705-8D14C3B91CA7}"/>
    <dgm:cxn modelId="{0B0B0A11-8056-44D9-8FC5-C95BCA12C8B9}" type="presOf" srcId="{F9D693D6-DE98-4190-A8F1-233AFCEB7B12}" destId="{03B6B36F-AA5B-4A55-918D-6E64EA0F3215}" srcOrd="0" destOrd="0" presId="urn:microsoft.com/office/officeart/2018/2/layout/IconVerticalSolidList"/>
    <dgm:cxn modelId="{5F6CFD35-D338-467A-A4CE-FD386AEEF04E}" type="presOf" srcId="{FF959493-9819-47CF-89EA-5783248BB07D}" destId="{A3B92D49-DFAA-4B0D-99EA-E179BD573C24}" srcOrd="0" destOrd="0" presId="urn:microsoft.com/office/officeart/2018/2/layout/IconVerticalSolidList"/>
    <dgm:cxn modelId="{21D09248-265F-4E51-A97D-91680C297C9D}" srcId="{F1825BB7-AF1A-4CEF-8FE8-1435A0439B21}" destId="{6361126C-5D61-4F3D-92E3-50B3C6B6AA33}" srcOrd="2" destOrd="0" parTransId="{F8674D4D-C306-4A22-93F2-ABEF19969A45}" sibTransId="{6C5AFB69-4E08-4F25-AC97-7C7048596E3B}"/>
    <dgm:cxn modelId="{839A2754-FA1D-4CB2-AB67-78A35E10765A}" type="presOf" srcId="{6361126C-5D61-4F3D-92E3-50B3C6B6AA33}" destId="{21D259FB-E5D0-4B4A-878D-B4F22B4BC08B}" srcOrd="0" destOrd="0" presId="urn:microsoft.com/office/officeart/2018/2/layout/IconVerticalSolidList"/>
    <dgm:cxn modelId="{A036865A-A0FB-4255-BE7A-1083AA5DFC1A}" srcId="{F1825BB7-AF1A-4CEF-8FE8-1435A0439B21}" destId="{F9D693D6-DE98-4190-A8F1-233AFCEB7B12}" srcOrd="3" destOrd="0" parTransId="{4483976A-6DB8-4E40-99C8-D00C8733FD55}" sibTransId="{2E05D846-2962-4CEF-AD11-2BFFB693A54A}"/>
    <dgm:cxn modelId="{52AC9971-AF6B-4CD4-8385-4D996814694B}" srcId="{F1825BB7-AF1A-4CEF-8FE8-1435A0439B21}" destId="{CAFAFF4F-E6A1-4A15-94D5-29D8955CC775}" srcOrd="0" destOrd="0" parTransId="{12AB8FF7-A9D0-4FF5-9EC3-70F42F398043}" sibTransId="{8D8EE0C9-46C4-44A0-962D-501C84C552AC}"/>
    <dgm:cxn modelId="{FF15ECB3-2F8E-47E8-B5EC-14C20EC79DED}" type="presOf" srcId="{F1825BB7-AF1A-4CEF-8FE8-1435A0439B21}" destId="{2CCFBEE5-9942-43F4-B402-98A36E4382B6}" srcOrd="0" destOrd="0" presId="urn:microsoft.com/office/officeart/2018/2/layout/IconVerticalSolidList"/>
    <dgm:cxn modelId="{1A93CED9-3081-47F0-9EC0-0DD718AC2262}" type="presOf" srcId="{CAFAFF4F-E6A1-4A15-94D5-29D8955CC775}" destId="{691BB474-CC0A-475A-A162-1FCEB2FCD7CC}" srcOrd="0" destOrd="0" presId="urn:microsoft.com/office/officeart/2018/2/layout/IconVerticalSolidList"/>
    <dgm:cxn modelId="{1A6200B6-D917-4BCD-94BC-1B80677C1430}" type="presParOf" srcId="{2CCFBEE5-9942-43F4-B402-98A36E4382B6}" destId="{24CE6A75-8957-4BB1-93A4-5A6CFB8C73D8}" srcOrd="0" destOrd="0" presId="urn:microsoft.com/office/officeart/2018/2/layout/IconVerticalSolidList"/>
    <dgm:cxn modelId="{BE06679E-018F-42BC-A8DD-A33DBE86C5F8}" type="presParOf" srcId="{24CE6A75-8957-4BB1-93A4-5A6CFB8C73D8}" destId="{2BAFBE7B-A4BA-4500-958B-730D9CA96274}" srcOrd="0" destOrd="0" presId="urn:microsoft.com/office/officeart/2018/2/layout/IconVerticalSolidList"/>
    <dgm:cxn modelId="{D2277CB5-D29C-489E-8529-2382D9EAFE22}" type="presParOf" srcId="{24CE6A75-8957-4BB1-93A4-5A6CFB8C73D8}" destId="{D254BEA5-AED5-423F-943A-7B6F67F3DE67}" srcOrd="1" destOrd="0" presId="urn:microsoft.com/office/officeart/2018/2/layout/IconVerticalSolidList"/>
    <dgm:cxn modelId="{F2A8D8A7-9AEF-4345-89F7-B616F00068AD}" type="presParOf" srcId="{24CE6A75-8957-4BB1-93A4-5A6CFB8C73D8}" destId="{ECE31763-20CE-4AAD-9177-B9EAA9279876}" srcOrd="2" destOrd="0" presId="urn:microsoft.com/office/officeart/2018/2/layout/IconVerticalSolidList"/>
    <dgm:cxn modelId="{047A9F75-E401-4ED1-B7C9-4782C7C8F17C}" type="presParOf" srcId="{24CE6A75-8957-4BB1-93A4-5A6CFB8C73D8}" destId="{691BB474-CC0A-475A-A162-1FCEB2FCD7CC}" srcOrd="3" destOrd="0" presId="urn:microsoft.com/office/officeart/2018/2/layout/IconVerticalSolidList"/>
    <dgm:cxn modelId="{D7CE0E5B-5775-415C-ABFA-E305A4060B92}" type="presParOf" srcId="{2CCFBEE5-9942-43F4-B402-98A36E4382B6}" destId="{F0B3678F-DAE6-47E2-8CF3-0B1A0A9C7EEF}" srcOrd="1" destOrd="0" presId="urn:microsoft.com/office/officeart/2018/2/layout/IconVerticalSolidList"/>
    <dgm:cxn modelId="{0F2EE703-F3D3-4D1A-8B2B-EC4D6C24730A}" type="presParOf" srcId="{2CCFBEE5-9942-43F4-B402-98A36E4382B6}" destId="{B31FEE32-F6DC-4CB5-9C84-A75086775EB7}" srcOrd="2" destOrd="0" presId="urn:microsoft.com/office/officeart/2018/2/layout/IconVerticalSolidList"/>
    <dgm:cxn modelId="{44ED1DD8-1F7F-4C00-B849-C4F9F91C814F}" type="presParOf" srcId="{B31FEE32-F6DC-4CB5-9C84-A75086775EB7}" destId="{8FA0B858-1455-4A1C-864F-836A3EA2A373}" srcOrd="0" destOrd="0" presId="urn:microsoft.com/office/officeart/2018/2/layout/IconVerticalSolidList"/>
    <dgm:cxn modelId="{1586784B-0C66-4C06-BD38-7CF9AEE6A34F}" type="presParOf" srcId="{B31FEE32-F6DC-4CB5-9C84-A75086775EB7}" destId="{7F773856-668D-46EB-8AC3-0575F780CDCE}" srcOrd="1" destOrd="0" presId="urn:microsoft.com/office/officeart/2018/2/layout/IconVerticalSolidList"/>
    <dgm:cxn modelId="{C5761374-E13B-4111-9A67-B4A63B8C0B19}" type="presParOf" srcId="{B31FEE32-F6DC-4CB5-9C84-A75086775EB7}" destId="{FEB2F70F-CFD2-43AD-96FE-2F77C243FA28}" srcOrd="2" destOrd="0" presId="urn:microsoft.com/office/officeart/2018/2/layout/IconVerticalSolidList"/>
    <dgm:cxn modelId="{42AFE06C-3030-48D9-A391-CF0CE2C2A0F2}" type="presParOf" srcId="{B31FEE32-F6DC-4CB5-9C84-A75086775EB7}" destId="{A3B92D49-DFAA-4B0D-99EA-E179BD573C24}" srcOrd="3" destOrd="0" presId="urn:microsoft.com/office/officeart/2018/2/layout/IconVerticalSolidList"/>
    <dgm:cxn modelId="{47C59213-CCD8-4C2B-A3A5-37B2746ABBC4}" type="presParOf" srcId="{2CCFBEE5-9942-43F4-B402-98A36E4382B6}" destId="{53D096B6-DF17-41D7-B238-8CFE43F6AB29}" srcOrd="3" destOrd="0" presId="urn:microsoft.com/office/officeart/2018/2/layout/IconVerticalSolidList"/>
    <dgm:cxn modelId="{00E20461-4E8B-4796-B8CD-FAA3F1B858EE}" type="presParOf" srcId="{2CCFBEE5-9942-43F4-B402-98A36E4382B6}" destId="{35D40219-F901-409E-8F8C-A5500EDBAA60}" srcOrd="4" destOrd="0" presId="urn:microsoft.com/office/officeart/2018/2/layout/IconVerticalSolidList"/>
    <dgm:cxn modelId="{34EDBA27-FB6E-4CB2-89D4-6CB1E36A8BC0}" type="presParOf" srcId="{35D40219-F901-409E-8F8C-A5500EDBAA60}" destId="{A74FF8F6-8CCC-4E0F-A6CB-D24E5AB9F9BD}" srcOrd="0" destOrd="0" presId="urn:microsoft.com/office/officeart/2018/2/layout/IconVerticalSolidList"/>
    <dgm:cxn modelId="{69499DAD-533F-4753-BFE3-1E4E7BC6B867}" type="presParOf" srcId="{35D40219-F901-409E-8F8C-A5500EDBAA60}" destId="{1493BFC2-0E34-4BAA-B716-FAC2DD3C4620}" srcOrd="1" destOrd="0" presId="urn:microsoft.com/office/officeart/2018/2/layout/IconVerticalSolidList"/>
    <dgm:cxn modelId="{9A2343AD-F168-42E6-94A6-A8B3E6FCE5A3}" type="presParOf" srcId="{35D40219-F901-409E-8F8C-A5500EDBAA60}" destId="{5C127460-2FF0-42BE-8003-47B3F8AB9259}" srcOrd="2" destOrd="0" presId="urn:microsoft.com/office/officeart/2018/2/layout/IconVerticalSolidList"/>
    <dgm:cxn modelId="{09EC5CE4-553C-4A86-910B-5103CEBAD816}" type="presParOf" srcId="{35D40219-F901-409E-8F8C-A5500EDBAA60}" destId="{21D259FB-E5D0-4B4A-878D-B4F22B4BC08B}" srcOrd="3" destOrd="0" presId="urn:microsoft.com/office/officeart/2018/2/layout/IconVerticalSolidList"/>
    <dgm:cxn modelId="{892BA084-C8B0-4D97-BCAE-64BC7A33D46B}" type="presParOf" srcId="{2CCFBEE5-9942-43F4-B402-98A36E4382B6}" destId="{BEBD8BC5-E931-49C9-8F3C-A1EC564008E9}" srcOrd="5" destOrd="0" presId="urn:microsoft.com/office/officeart/2018/2/layout/IconVerticalSolidList"/>
    <dgm:cxn modelId="{CE25CABA-33AC-456C-BD4F-9439A6C1558C}" type="presParOf" srcId="{2CCFBEE5-9942-43F4-B402-98A36E4382B6}" destId="{B8279DD4-03BB-4B43-B2C0-CFCD03C7423B}" srcOrd="6" destOrd="0" presId="urn:microsoft.com/office/officeart/2018/2/layout/IconVerticalSolidList"/>
    <dgm:cxn modelId="{23401AD8-3A59-4085-9E61-8D05586B6AAE}" type="presParOf" srcId="{B8279DD4-03BB-4B43-B2C0-CFCD03C7423B}" destId="{0F4BBF7D-841B-454F-9E3A-4E1412651BDF}" srcOrd="0" destOrd="0" presId="urn:microsoft.com/office/officeart/2018/2/layout/IconVerticalSolidList"/>
    <dgm:cxn modelId="{730BFCBA-A256-47C8-8172-6E55D387DFE7}" type="presParOf" srcId="{B8279DD4-03BB-4B43-B2C0-CFCD03C7423B}" destId="{4CCF0C7D-6118-4D8D-BBFE-83A168C4AF1E}" srcOrd="1" destOrd="0" presId="urn:microsoft.com/office/officeart/2018/2/layout/IconVerticalSolidList"/>
    <dgm:cxn modelId="{7D2B0C0E-29AB-4E22-A011-B42774F29312}" type="presParOf" srcId="{B8279DD4-03BB-4B43-B2C0-CFCD03C7423B}" destId="{99EDCB7E-5A3D-4764-B02C-EA0FCFBA0524}" srcOrd="2" destOrd="0" presId="urn:microsoft.com/office/officeart/2018/2/layout/IconVerticalSolidList"/>
    <dgm:cxn modelId="{5EB2B9D8-3EDA-47D5-91BB-C063A997C274}" type="presParOf" srcId="{B8279DD4-03BB-4B43-B2C0-CFCD03C7423B}" destId="{03B6B36F-AA5B-4A55-918D-6E64EA0F32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9D9989-CFA8-46C3-ADDC-92DFD05040F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652B85-92D9-41FC-BB7B-62748B68446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T</a:t>
          </a:r>
          <a:r>
            <a:rPr lang="en-AU" b="1"/>
            <a:t>The Struggle:</a:t>
          </a:r>
          <a:r>
            <a:rPr lang="en-AU"/>
            <a:t> Dealing with perfectionism, imposter syndrome, and high family expectations.</a:t>
          </a:r>
          <a:endParaRPr lang="en-US"/>
        </a:p>
      </dgm:t>
    </dgm:pt>
    <dgm:pt modelId="{16C460F0-1F09-42D6-9A5E-49B1400DE1B3}" type="parTrans" cxnId="{8CF31993-1DB6-46AF-B496-C4B0E525EA97}">
      <dgm:prSet/>
      <dgm:spPr/>
      <dgm:t>
        <a:bodyPr/>
        <a:lstStyle/>
        <a:p>
          <a:endParaRPr lang="en-US"/>
        </a:p>
      </dgm:t>
    </dgm:pt>
    <dgm:pt modelId="{FC1F8588-D45C-45F4-A2F3-B5A3EA141873}" type="sibTrans" cxnId="{8CF31993-1DB6-46AF-B496-C4B0E525EA97}">
      <dgm:prSet/>
      <dgm:spPr/>
      <dgm:t>
        <a:bodyPr/>
        <a:lstStyle/>
        <a:p>
          <a:endParaRPr lang="en-US"/>
        </a:p>
      </dgm:t>
    </dgm:pt>
    <dgm:pt modelId="{DA3ADE4A-3440-4551-8F6E-5F98355A3F2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b="1"/>
            <a:t>Internal Impact:</a:t>
          </a:r>
          <a:r>
            <a:rPr lang="en-AU"/>
            <a:t> Pressure leading to depression and unhealthy coping mechanisms (e.g., poor diet).</a:t>
          </a:r>
          <a:r>
            <a:rPr lang="en-US"/>
            <a:t>.</a:t>
          </a:r>
        </a:p>
      </dgm:t>
    </dgm:pt>
    <dgm:pt modelId="{C2042E58-BCAF-4C48-A2CA-5F6CB59A9EE8}" type="parTrans" cxnId="{455982ED-A18A-4D3C-9EFA-B0E5EE09CCEA}">
      <dgm:prSet/>
      <dgm:spPr/>
      <dgm:t>
        <a:bodyPr/>
        <a:lstStyle/>
        <a:p>
          <a:endParaRPr lang="en-US"/>
        </a:p>
      </dgm:t>
    </dgm:pt>
    <dgm:pt modelId="{EC39A2F2-82D5-4CC7-88D1-71301D2D03C8}" type="sibTrans" cxnId="{455982ED-A18A-4D3C-9EFA-B0E5EE09CCEA}">
      <dgm:prSet/>
      <dgm:spPr/>
      <dgm:t>
        <a:bodyPr/>
        <a:lstStyle/>
        <a:p>
          <a:endParaRPr lang="en-US"/>
        </a:p>
      </dgm:t>
    </dgm:pt>
    <dgm:pt modelId="{52E3C85A-D3BC-4EEC-8B20-83BDEEF807A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b="1"/>
            <a:t>The Message:</a:t>
          </a:r>
          <a:r>
            <a:rPr lang="en-AU"/>
            <a:t> Developing self-care strategies and learning to manage expectations is key to mental wellbeing. </a:t>
          </a:r>
          <a:endParaRPr lang="en-US"/>
        </a:p>
      </dgm:t>
    </dgm:pt>
    <dgm:pt modelId="{1E845CF3-FAD0-443F-A99D-0AC6DDE6F283}" type="parTrans" cxnId="{67FD3CA7-B5A0-47CD-AB04-47ECCEB1BF5D}">
      <dgm:prSet/>
      <dgm:spPr/>
      <dgm:t>
        <a:bodyPr/>
        <a:lstStyle/>
        <a:p>
          <a:endParaRPr lang="en-US"/>
        </a:p>
      </dgm:t>
    </dgm:pt>
    <dgm:pt modelId="{E7C6361F-C0DE-4F75-887C-989E66644238}" type="sibTrans" cxnId="{67FD3CA7-B5A0-47CD-AB04-47ECCEB1BF5D}">
      <dgm:prSet/>
      <dgm:spPr/>
      <dgm:t>
        <a:bodyPr/>
        <a:lstStyle/>
        <a:p>
          <a:endParaRPr lang="en-US"/>
        </a:p>
      </dgm:t>
    </dgm:pt>
    <dgm:pt modelId="{A8D1082B-880A-495A-8B66-12FC7F69112E}" type="pres">
      <dgm:prSet presAssocID="{6C9D9989-CFA8-46C3-ADDC-92DFD05040F6}" presName="root" presStyleCnt="0">
        <dgm:presLayoutVars>
          <dgm:dir/>
          <dgm:resizeHandles val="exact"/>
        </dgm:presLayoutVars>
      </dgm:prSet>
      <dgm:spPr/>
    </dgm:pt>
    <dgm:pt modelId="{F72ACABD-0940-4BA5-96BC-C8B2C09BE64D}" type="pres">
      <dgm:prSet presAssocID="{32652B85-92D9-41FC-BB7B-62748B684464}" presName="compNode" presStyleCnt="0"/>
      <dgm:spPr/>
    </dgm:pt>
    <dgm:pt modelId="{58EC1F5E-140D-4A5A-839A-E7F6897372A3}" type="pres">
      <dgm:prSet presAssocID="{32652B85-92D9-41FC-BB7B-62748B684464}" presName="iconBgRect" presStyleLbl="bgShp" presStyleIdx="0" presStyleCnt="3"/>
      <dgm:spPr/>
    </dgm:pt>
    <dgm:pt modelId="{46C83BCA-809B-4FA7-8754-96A57AD169CD}" type="pres">
      <dgm:prSet presAssocID="{32652B85-92D9-41FC-BB7B-62748B684464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B0CB8AAE-5FC4-4B3D-8355-583B7A122872}" type="pres">
      <dgm:prSet presAssocID="{32652B85-92D9-41FC-BB7B-62748B684464}" presName="spaceRect" presStyleCnt="0"/>
      <dgm:spPr/>
    </dgm:pt>
    <dgm:pt modelId="{A0DC6AB0-1D45-4D6A-958E-E53EF10C0E6D}" type="pres">
      <dgm:prSet presAssocID="{32652B85-92D9-41FC-BB7B-62748B684464}" presName="textRect" presStyleLbl="revTx" presStyleIdx="0" presStyleCnt="3">
        <dgm:presLayoutVars>
          <dgm:chMax val="1"/>
          <dgm:chPref val="1"/>
        </dgm:presLayoutVars>
      </dgm:prSet>
      <dgm:spPr/>
    </dgm:pt>
    <dgm:pt modelId="{346B6160-B7CF-48AD-A3E7-C4179662F845}" type="pres">
      <dgm:prSet presAssocID="{FC1F8588-D45C-45F4-A2F3-B5A3EA141873}" presName="sibTrans" presStyleCnt="0"/>
      <dgm:spPr/>
    </dgm:pt>
    <dgm:pt modelId="{41499D29-1E61-4E4E-A997-9C0ECA12EC65}" type="pres">
      <dgm:prSet presAssocID="{DA3ADE4A-3440-4551-8F6E-5F98355A3F2E}" presName="compNode" presStyleCnt="0"/>
      <dgm:spPr/>
    </dgm:pt>
    <dgm:pt modelId="{4ECBE079-CCB6-40EA-8566-F18158738316}" type="pres">
      <dgm:prSet presAssocID="{DA3ADE4A-3440-4551-8F6E-5F98355A3F2E}" presName="iconBgRect" presStyleLbl="bgShp" presStyleIdx="1" presStyleCnt="3"/>
      <dgm:spPr/>
    </dgm:pt>
    <dgm:pt modelId="{D5411167-C057-4C53-8852-30232BE3C187}" type="pres">
      <dgm:prSet presAssocID="{DA3ADE4A-3440-4551-8F6E-5F98355A3F2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1B4361B-BF9B-47CD-90E1-92BF372E18E2}" type="pres">
      <dgm:prSet presAssocID="{DA3ADE4A-3440-4551-8F6E-5F98355A3F2E}" presName="spaceRect" presStyleCnt="0"/>
      <dgm:spPr/>
    </dgm:pt>
    <dgm:pt modelId="{751FB92F-D22F-47CD-AF4E-FF9A8D22576D}" type="pres">
      <dgm:prSet presAssocID="{DA3ADE4A-3440-4551-8F6E-5F98355A3F2E}" presName="textRect" presStyleLbl="revTx" presStyleIdx="1" presStyleCnt="3">
        <dgm:presLayoutVars>
          <dgm:chMax val="1"/>
          <dgm:chPref val="1"/>
        </dgm:presLayoutVars>
      </dgm:prSet>
      <dgm:spPr/>
    </dgm:pt>
    <dgm:pt modelId="{40CF5899-3E8B-42D7-9A25-48A5FA083AFE}" type="pres">
      <dgm:prSet presAssocID="{EC39A2F2-82D5-4CC7-88D1-71301D2D03C8}" presName="sibTrans" presStyleCnt="0"/>
      <dgm:spPr/>
    </dgm:pt>
    <dgm:pt modelId="{E537B04F-9C39-4476-BDA1-FC78F32398AE}" type="pres">
      <dgm:prSet presAssocID="{52E3C85A-D3BC-4EEC-8B20-83BDEEF807A5}" presName="compNode" presStyleCnt="0"/>
      <dgm:spPr/>
    </dgm:pt>
    <dgm:pt modelId="{F8065671-5D8B-4C27-B79A-52DD5D50BC94}" type="pres">
      <dgm:prSet presAssocID="{52E3C85A-D3BC-4EEC-8B20-83BDEEF807A5}" presName="iconBgRect" presStyleLbl="bgShp" presStyleIdx="2" presStyleCnt="3"/>
      <dgm:spPr/>
    </dgm:pt>
    <dgm:pt modelId="{DFB5D8BF-1761-41FA-A0AA-284729875239}" type="pres">
      <dgm:prSet presAssocID="{52E3C85A-D3BC-4EEC-8B20-83BDEEF807A5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AE6E919-CAA4-415B-A1B3-634F0FE10812}" type="pres">
      <dgm:prSet presAssocID="{52E3C85A-D3BC-4EEC-8B20-83BDEEF807A5}" presName="spaceRect" presStyleCnt="0"/>
      <dgm:spPr/>
    </dgm:pt>
    <dgm:pt modelId="{E472CA6B-2C07-49D5-8DBE-B98FE7E423F9}" type="pres">
      <dgm:prSet presAssocID="{52E3C85A-D3BC-4EEC-8B20-83BDEEF807A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7355A45-42DB-9249-AE07-338CB749EF24}" type="presOf" srcId="{DA3ADE4A-3440-4551-8F6E-5F98355A3F2E}" destId="{751FB92F-D22F-47CD-AF4E-FF9A8D22576D}" srcOrd="0" destOrd="0" presId="urn:microsoft.com/office/officeart/2018/5/layout/IconCircleLabelList"/>
    <dgm:cxn modelId="{04D77671-CF99-3245-B5A9-0B83B219FEE9}" type="presOf" srcId="{6C9D9989-CFA8-46C3-ADDC-92DFD05040F6}" destId="{A8D1082B-880A-495A-8B66-12FC7F69112E}" srcOrd="0" destOrd="0" presId="urn:microsoft.com/office/officeart/2018/5/layout/IconCircleLabelList"/>
    <dgm:cxn modelId="{762A1692-2FF9-CD42-B0CA-A249B992172F}" type="presOf" srcId="{52E3C85A-D3BC-4EEC-8B20-83BDEEF807A5}" destId="{E472CA6B-2C07-49D5-8DBE-B98FE7E423F9}" srcOrd="0" destOrd="0" presId="urn:microsoft.com/office/officeart/2018/5/layout/IconCircleLabelList"/>
    <dgm:cxn modelId="{8CF31993-1DB6-46AF-B496-C4B0E525EA97}" srcId="{6C9D9989-CFA8-46C3-ADDC-92DFD05040F6}" destId="{32652B85-92D9-41FC-BB7B-62748B684464}" srcOrd="0" destOrd="0" parTransId="{16C460F0-1F09-42D6-9A5E-49B1400DE1B3}" sibTransId="{FC1F8588-D45C-45F4-A2F3-B5A3EA141873}"/>
    <dgm:cxn modelId="{67FD3CA7-B5A0-47CD-AB04-47ECCEB1BF5D}" srcId="{6C9D9989-CFA8-46C3-ADDC-92DFD05040F6}" destId="{52E3C85A-D3BC-4EEC-8B20-83BDEEF807A5}" srcOrd="2" destOrd="0" parTransId="{1E845CF3-FAD0-443F-A99D-0AC6DDE6F283}" sibTransId="{E7C6361F-C0DE-4F75-887C-989E66644238}"/>
    <dgm:cxn modelId="{7E3345E6-9334-A44E-8090-7BC217DB2919}" type="presOf" srcId="{32652B85-92D9-41FC-BB7B-62748B684464}" destId="{A0DC6AB0-1D45-4D6A-958E-E53EF10C0E6D}" srcOrd="0" destOrd="0" presId="urn:microsoft.com/office/officeart/2018/5/layout/IconCircleLabelList"/>
    <dgm:cxn modelId="{455982ED-A18A-4D3C-9EFA-B0E5EE09CCEA}" srcId="{6C9D9989-CFA8-46C3-ADDC-92DFD05040F6}" destId="{DA3ADE4A-3440-4551-8F6E-5F98355A3F2E}" srcOrd="1" destOrd="0" parTransId="{C2042E58-BCAF-4C48-A2CA-5F6CB59A9EE8}" sibTransId="{EC39A2F2-82D5-4CC7-88D1-71301D2D03C8}"/>
    <dgm:cxn modelId="{116C26E9-4FCB-6F44-9B4B-140EE36A6FE9}" type="presParOf" srcId="{A8D1082B-880A-495A-8B66-12FC7F69112E}" destId="{F72ACABD-0940-4BA5-96BC-C8B2C09BE64D}" srcOrd="0" destOrd="0" presId="urn:microsoft.com/office/officeart/2018/5/layout/IconCircleLabelList"/>
    <dgm:cxn modelId="{257F3B3B-CF93-A047-BD76-F95B5F1ECB48}" type="presParOf" srcId="{F72ACABD-0940-4BA5-96BC-C8B2C09BE64D}" destId="{58EC1F5E-140D-4A5A-839A-E7F6897372A3}" srcOrd="0" destOrd="0" presId="urn:microsoft.com/office/officeart/2018/5/layout/IconCircleLabelList"/>
    <dgm:cxn modelId="{E379DB2E-455E-8647-B421-7DB7F83D43CE}" type="presParOf" srcId="{F72ACABD-0940-4BA5-96BC-C8B2C09BE64D}" destId="{46C83BCA-809B-4FA7-8754-96A57AD169CD}" srcOrd="1" destOrd="0" presId="urn:microsoft.com/office/officeart/2018/5/layout/IconCircleLabelList"/>
    <dgm:cxn modelId="{51D8493F-4948-824B-BFCE-6ADBF146DCE5}" type="presParOf" srcId="{F72ACABD-0940-4BA5-96BC-C8B2C09BE64D}" destId="{B0CB8AAE-5FC4-4B3D-8355-583B7A122872}" srcOrd="2" destOrd="0" presId="urn:microsoft.com/office/officeart/2018/5/layout/IconCircleLabelList"/>
    <dgm:cxn modelId="{18A5B811-84CC-0449-9316-37BFBE72EE56}" type="presParOf" srcId="{F72ACABD-0940-4BA5-96BC-C8B2C09BE64D}" destId="{A0DC6AB0-1D45-4D6A-958E-E53EF10C0E6D}" srcOrd="3" destOrd="0" presId="urn:microsoft.com/office/officeart/2018/5/layout/IconCircleLabelList"/>
    <dgm:cxn modelId="{E8378A0C-31AE-8B4D-B061-D99EE8F4CEE6}" type="presParOf" srcId="{A8D1082B-880A-495A-8B66-12FC7F69112E}" destId="{346B6160-B7CF-48AD-A3E7-C4179662F845}" srcOrd="1" destOrd="0" presId="urn:microsoft.com/office/officeart/2018/5/layout/IconCircleLabelList"/>
    <dgm:cxn modelId="{5EEB9FFA-F17F-604B-BB85-2521E07C2BCF}" type="presParOf" srcId="{A8D1082B-880A-495A-8B66-12FC7F69112E}" destId="{41499D29-1E61-4E4E-A997-9C0ECA12EC65}" srcOrd="2" destOrd="0" presId="urn:microsoft.com/office/officeart/2018/5/layout/IconCircleLabelList"/>
    <dgm:cxn modelId="{A85F211D-4370-9545-BD52-E9E9ACA7E657}" type="presParOf" srcId="{41499D29-1E61-4E4E-A997-9C0ECA12EC65}" destId="{4ECBE079-CCB6-40EA-8566-F18158738316}" srcOrd="0" destOrd="0" presId="urn:microsoft.com/office/officeart/2018/5/layout/IconCircleLabelList"/>
    <dgm:cxn modelId="{6EEADB9C-B624-CE43-88E5-FA900F86BDBE}" type="presParOf" srcId="{41499D29-1E61-4E4E-A997-9C0ECA12EC65}" destId="{D5411167-C057-4C53-8852-30232BE3C187}" srcOrd="1" destOrd="0" presId="urn:microsoft.com/office/officeart/2018/5/layout/IconCircleLabelList"/>
    <dgm:cxn modelId="{88BCD246-5DFC-6E4F-B1E4-24EC22DB1CBC}" type="presParOf" srcId="{41499D29-1E61-4E4E-A997-9C0ECA12EC65}" destId="{91B4361B-BF9B-47CD-90E1-92BF372E18E2}" srcOrd="2" destOrd="0" presId="urn:microsoft.com/office/officeart/2018/5/layout/IconCircleLabelList"/>
    <dgm:cxn modelId="{49DBA08B-9918-2647-A6BF-A6C5A7DA2096}" type="presParOf" srcId="{41499D29-1E61-4E4E-A997-9C0ECA12EC65}" destId="{751FB92F-D22F-47CD-AF4E-FF9A8D22576D}" srcOrd="3" destOrd="0" presId="urn:microsoft.com/office/officeart/2018/5/layout/IconCircleLabelList"/>
    <dgm:cxn modelId="{176A9366-23B0-EE4C-8009-ADADD2E9693E}" type="presParOf" srcId="{A8D1082B-880A-495A-8B66-12FC7F69112E}" destId="{40CF5899-3E8B-42D7-9A25-48A5FA083AFE}" srcOrd="3" destOrd="0" presId="urn:microsoft.com/office/officeart/2018/5/layout/IconCircleLabelList"/>
    <dgm:cxn modelId="{0C87EBC8-B0E1-5146-8394-8632533599C1}" type="presParOf" srcId="{A8D1082B-880A-495A-8B66-12FC7F69112E}" destId="{E537B04F-9C39-4476-BDA1-FC78F32398AE}" srcOrd="4" destOrd="0" presId="urn:microsoft.com/office/officeart/2018/5/layout/IconCircleLabelList"/>
    <dgm:cxn modelId="{260A132C-799C-2942-BF2D-E24A0B4CB468}" type="presParOf" srcId="{E537B04F-9C39-4476-BDA1-FC78F32398AE}" destId="{F8065671-5D8B-4C27-B79A-52DD5D50BC94}" srcOrd="0" destOrd="0" presId="urn:microsoft.com/office/officeart/2018/5/layout/IconCircleLabelList"/>
    <dgm:cxn modelId="{6B38CEC9-CF0B-3342-8D4D-94361C5F02C6}" type="presParOf" srcId="{E537B04F-9C39-4476-BDA1-FC78F32398AE}" destId="{DFB5D8BF-1761-41FA-A0AA-284729875239}" srcOrd="1" destOrd="0" presId="urn:microsoft.com/office/officeart/2018/5/layout/IconCircleLabelList"/>
    <dgm:cxn modelId="{CD6B8E21-2C04-9147-84F1-7A5EABA1C989}" type="presParOf" srcId="{E537B04F-9C39-4476-BDA1-FC78F32398AE}" destId="{2AE6E919-CAA4-415B-A1B3-634F0FE10812}" srcOrd="2" destOrd="0" presId="urn:microsoft.com/office/officeart/2018/5/layout/IconCircleLabelList"/>
    <dgm:cxn modelId="{82FCCA4A-17A2-3E46-A01A-82049A62DA28}" type="presParOf" srcId="{E537B04F-9C39-4476-BDA1-FC78F32398AE}" destId="{E472CA6B-2C07-49D5-8DBE-B98FE7E423F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22BF9D-1318-4CBD-B4FD-8A113D99FA2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4C1E9-9036-474D-AE5E-791A8B8AA8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75% Engagement Increase</a:t>
          </a:r>
          <a:endParaRPr lang="en-US"/>
        </a:p>
      </dgm:t>
    </dgm:pt>
    <dgm:pt modelId="{9AE5D41F-79F1-464B-B306-42DA6246B4B9}" type="parTrans" cxnId="{4FCAB12F-DEDB-4587-B892-FE9FF38B5906}">
      <dgm:prSet/>
      <dgm:spPr/>
      <dgm:t>
        <a:bodyPr/>
        <a:lstStyle/>
        <a:p>
          <a:endParaRPr lang="en-US"/>
        </a:p>
      </dgm:t>
    </dgm:pt>
    <dgm:pt modelId="{FF22EC1F-7886-4BED-81E0-7DACAB9EB017}" type="sibTrans" cxnId="{4FCAB12F-DEDB-4587-B892-FE9FF38B5906}">
      <dgm:prSet/>
      <dgm:spPr/>
      <dgm:t>
        <a:bodyPr/>
        <a:lstStyle/>
        <a:p>
          <a:endParaRPr lang="en-US"/>
        </a:p>
      </dgm:t>
    </dgm:pt>
    <dgm:pt modelId="{ED5B6AEF-159C-4868-911D-C94AAB66DD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Impact of Early Intervention</a:t>
          </a:r>
          <a:endParaRPr lang="en-US"/>
        </a:p>
      </dgm:t>
    </dgm:pt>
    <dgm:pt modelId="{5D04C6A7-64B2-465C-9EBC-F52161D37EFC}" type="parTrans" cxnId="{332EE8F3-0D1C-4092-BAC6-128E9335074C}">
      <dgm:prSet/>
      <dgm:spPr/>
      <dgm:t>
        <a:bodyPr/>
        <a:lstStyle/>
        <a:p>
          <a:endParaRPr lang="en-US"/>
        </a:p>
      </dgm:t>
    </dgm:pt>
    <dgm:pt modelId="{0B451AEC-2A7D-4550-81D9-E757E2602471}" type="sibTrans" cxnId="{332EE8F3-0D1C-4092-BAC6-128E9335074C}">
      <dgm:prSet/>
      <dgm:spPr/>
      <dgm:t>
        <a:bodyPr/>
        <a:lstStyle/>
        <a:p>
          <a:endParaRPr lang="en-US"/>
        </a:p>
      </dgm:t>
    </dgm:pt>
    <dgm:pt modelId="{F1F42232-DE6F-49E6-B671-263096A2A3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Proactive student services directly influence retention and outcomes. When support is integrated rather than reactive, students are significantly more likely to persist through challenges.</a:t>
          </a:r>
        </a:p>
      </dgm:t>
    </dgm:pt>
    <dgm:pt modelId="{53592B5C-53A9-4739-921F-B35D3136E7D8}" type="parTrans" cxnId="{42C4C289-F60A-4AE1-8BE9-D60ED24BE7E1}">
      <dgm:prSet/>
      <dgm:spPr/>
      <dgm:t>
        <a:bodyPr/>
        <a:lstStyle/>
        <a:p>
          <a:endParaRPr lang="en-US"/>
        </a:p>
      </dgm:t>
    </dgm:pt>
    <dgm:pt modelId="{0E4EB630-94D4-4083-8E6B-3892F54ACC0C}" type="sibTrans" cxnId="{42C4C289-F60A-4AE1-8BE9-D60ED24BE7E1}">
      <dgm:prSet/>
      <dgm:spPr/>
      <dgm:t>
        <a:bodyPr/>
        <a:lstStyle/>
        <a:p>
          <a:endParaRPr lang="en-US"/>
        </a:p>
      </dgm:t>
    </dgm:pt>
    <dgm:pt modelId="{8E58612F-5A29-407B-9227-69C14E6080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By identifying students at risk in Week 1, VU transforms potential withdrawals into success stories.</a:t>
          </a:r>
        </a:p>
      </dgm:t>
    </dgm:pt>
    <dgm:pt modelId="{1EC01A27-DE47-4C51-8C5C-E82E5974BF8B}" type="parTrans" cxnId="{50999104-D94C-45E9-A2FA-021660290DCB}">
      <dgm:prSet/>
      <dgm:spPr/>
      <dgm:t>
        <a:bodyPr/>
        <a:lstStyle/>
        <a:p>
          <a:endParaRPr lang="en-US"/>
        </a:p>
      </dgm:t>
    </dgm:pt>
    <dgm:pt modelId="{4867812C-A15D-423B-9EA4-6901C6B0E534}" type="sibTrans" cxnId="{50999104-D94C-45E9-A2FA-021660290DCB}">
      <dgm:prSet/>
      <dgm:spPr/>
      <dgm:t>
        <a:bodyPr/>
        <a:lstStyle/>
        <a:p>
          <a:endParaRPr lang="en-US"/>
        </a:p>
      </dgm:t>
    </dgm:pt>
    <dgm:pt modelId="{F2225FC1-DFE2-4802-8BC4-0B44D4881D90}" type="pres">
      <dgm:prSet presAssocID="{5F22BF9D-1318-4CBD-B4FD-8A113D99FA20}" presName="root" presStyleCnt="0">
        <dgm:presLayoutVars>
          <dgm:dir/>
          <dgm:resizeHandles val="exact"/>
        </dgm:presLayoutVars>
      </dgm:prSet>
      <dgm:spPr/>
    </dgm:pt>
    <dgm:pt modelId="{96113A69-E6B5-4433-92A4-0F0FFE195124}" type="pres">
      <dgm:prSet presAssocID="{2EA4C1E9-9036-474D-AE5E-791A8B8AA82F}" presName="compNode" presStyleCnt="0"/>
      <dgm:spPr/>
    </dgm:pt>
    <dgm:pt modelId="{D9223FE7-484C-4CD9-A81F-DF1255C2C2FF}" type="pres">
      <dgm:prSet presAssocID="{2EA4C1E9-9036-474D-AE5E-791A8B8AA82F}" presName="bgRect" presStyleLbl="bgShp" presStyleIdx="0" presStyleCnt="4"/>
      <dgm:spPr/>
    </dgm:pt>
    <dgm:pt modelId="{0813801E-2493-4CFA-962D-A769AF6BDFE1}" type="pres">
      <dgm:prSet presAssocID="{2EA4C1E9-9036-474D-AE5E-791A8B8AA82F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CACAA86F-F974-4BF9-8F6A-60E8DF5C9A81}" type="pres">
      <dgm:prSet presAssocID="{2EA4C1E9-9036-474D-AE5E-791A8B8AA82F}" presName="spaceRect" presStyleCnt="0"/>
      <dgm:spPr/>
    </dgm:pt>
    <dgm:pt modelId="{BE986DBD-5671-424A-BC66-F38DBF351EF0}" type="pres">
      <dgm:prSet presAssocID="{2EA4C1E9-9036-474D-AE5E-791A8B8AA82F}" presName="parTx" presStyleLbl="revTx" presStyleIdx="0" presStyleCnt="4">
        <dgm:presLayoutVars>
          <dgm:chMax val="0"/>
          <dgm:chPref val="0"/>
        </dgm:presLayoutVars>
      </dgm:prSet>
      <dgm:spPr/>
    </dgm:pt>
    <dgm:pt modelId="{711B7B5E-FC1B-48A6-8C5D-08CA5FB6D10E}" type="pres">
      <dgm:prSet presAssocID="{FF22EC1F-7886-4BED-81E0-7DACAB9EB017}" presName="sibTrans" presStyleCnt="0"/>
      <dgm:spPr/>
    </dgm:pt>
    <dgm:pt modelId="{A04029F8-6FDF-4EAF-8298-D87B3D98D440}" type="pres">
      <dgm:prSet presAssocID="{ED5B6AEF-159C-4868-911D-C94AAB66DDBF}" presName="compNode" presStyleCnt="0"/>
      <dgm:spPr/>
    </dgm:pt>
    <dgm:pt modelId="{A61E1739-24EE-42E2-9E5D-4D13D5BF14B4}" type="pres">
      <dgm:prSet presAssocID="{ED5B6AEF-159C-4868-911D-C94AAB66DDBF}" presName="bgRect" presStyleLbl="bgShp" presStyleIdx="1" presStyleCnt="4"/>
      <dgm:spPr/>
    </dgm:pt>
    <dgm:pt modelId="{560B32DD-9354-40CB-9125-A040CBC1EB10}" type="pres">
      <dgm:prSet presAssocID="{ED5B6AEF-159C-4868-911D-C94AAB66DDBF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F9776021-5B08-40CD-ABCE-2D6FBD81084D}" type="pres">
      <dgm:prSet presAssocID="{ED5B6AEF-159C-4868-911D-C94AAB66DDBF}" presName="spaceRect" presStyleCnt="0"/>
      <dgm:spPr/>
    </dgm:pt>
    <dgm:pt modelId="{A9AA3E53-85CF-49B9-9508-85624E4F1A3A}" type="pres">
      <dgm:prSet presAssocID="{ED5B6AEF-159C-4868-911D-C94AAB66DDBF}" presName="parTx" presStyleLbl="revTx" presStyleIdx="1" presStyleCnt="4">
        <dgm:presLayoutVars>
          <dgm:chMax val="0"/>
          <dgm:chPref val="0"/>
        </dgm:presLayoutVars>
      </dgm:prSet>
      <dgm:spPr/>
    </dgm:pt>
    <dgm:pt modelId="{36C92D1D-BF57-4775-BF78-B7E533A494F2}" type="pres">
      <dgm:prSet presAssocID="{0B451AEC-2A7D-4550-81D9-E757E2602471}" presName="sibTrans" presStyleCnt="0"/>
      <dgm:spPr/>
    </dgm:pt>
    <dgm:pt modelId="{8A3321AD-B872-40CE-A3D6-9F1A71625E3B}" type="pres">
      <dgm:prSet presAssocID="{F1F42232-DE6F-49E6-B671-263096A2A305}" presName="compNode" presStyleCnt="0"/>
      <dgm:spPr/>
    </dgm:pt>
    <dgm:pt modelId="{520106C8-EB24-486A-B689-E63772435D6B}" type="pres">
      <dgm:prSet presAssocID="{F1F42232-DE6F-49E6-B671-263096A2A305}" presName="bgRect" presStyleLbl="bgShp" presStyleIdx="2" presStyleCnt="4"/>
      <dgm:spPr/>
    </dgm:pt>
    <dgm:pt modelId="{177EB7F3-B84E-42BE-8F1C-EC7FD586061D}" type="pres">
      <dgm:prSet presAssocID="{F1F42232-DE6F-49E6-B671-263096A2A305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3D350E6-4696-4E08-BFDF-50F818F02D20}" type="pres">
      <dgm:prSet presAssocID="{F1F42232-DE6F-49E6-B671-263096A2A305}" presName="spaceRect" presStyleCnt="0"/>
      <dgm:spPr/>
    </dgm:pt>
    <dgm:pt modelId="{B1FA3934-0649-4DD5-8DBD-DECB3E7CDDB9}" type="pres">
      <dgm:prSet presAssocID="{F1F42232-DE6F-49E6-B671-263096A2A305}" presName="parTx" presStyleLbl="revTx" presStyleIdx="2" presStyleCnt="4">
        <dgm:presLayoutVars>
          <dgm:chMax val="0"/>
          <dgm:chPref val="0"/>
        </dgm:presLayoutVars>
      </dgm:prSet>
      <dgm:spPr/>
    </dgm:pt>
    <dgm:pt modelId="{2B615A26-A9A6-43E3-93CA-173D3B9A167D}" type="pres">
      <dgm:prSet presAssocID="{0E4EB630-94D4-4083-8E6B-3892F54ACC0C}" presName="sibTrans" presStyleCnt="0"/>
      <dgm:spPr/>
    </dgm:pt>
    <dgm:pt modelId="{34D21531-6612-49F4-BC07-81730A5C2B57}" type="pres">
      <dgm:prSet presAssocID="{8E58612F-5A29-407B-9227-69C14E6080B0}" presName="compNode" presStyleCnt="0"/>
      <dgm:spPr/>
    </dgm:pt>
    <dgm:pt modelId="{E9A23AE0-47C5-435B-A5BD-9BC554F076C8}" type="pres">
      <dgm:prSet presAssocID="{8E58612F-5A29-407B-9227-69C14E6080B0}" presName="bgRect" presStyleLbl="bgShp" presStyleIdx="3" presStyleCnt="4"/>
      <dgm:spPr/>
    </dgm:pt>
    <dgm:pt modelId="{3DCC878B-D480-48AC-9B0D-2A7AE0A6B606}" type="pres">
      <dgm:prSet presAssocID="{8E58612F-5A29-407B-9227-69C14E6080B0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46E3CBB1-F4BA-4EE9-AA6B-C15B36ABADF7}" type="pres">
      <dgm:prSet presAssocID="{8E58612F-5A29-407B-9227-69C14E6080B0}" presName="spaceRect" presStyleCnt="0"/>
      <dgm:spPr/>
    </dgm:pt>
    <dgm:pt modelId="{BE0A4184-477C-4E9A-9DEF-2539CB085718}" type="pres">
      <dgm:prSet presAssocID="{8E58612F-5A29-407B-9227-69C14E6080B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1E9FD00-3CFC-4DD6-A113-37FA040EA660}" type="presOf" srcId="{5F22BF9D-1318-4CBD-B4FD-8A113D99FA20}" destId="{F2225FC1-DFE2-4802-8BC4-0B44D4881D90}" srcOrd="0" destOrd="0" presId="urn:microsoft.com/office/officeart/2018/2/layout/IconVerticalSolidList"/>
    <dgm:cxn modelId="{50999104-D94C-45E9-A2FA-021660290DCB}" srcId="{5F22BF9D-1318-4CBD-B4FD-8A113D99FA20}" destId="{8E58612F-5A29-407B-9227-69C14E6080B0}" srcOrd="3" destOrd="0" parTransId="{1EC01A27-DE47-4C51-8C5C-E82E5974BF8B}" sibTransId="{4867812C-A15D-423B-9EA4-6901C6B0E534}"/>
    <dgm:cxn modelId="{CB09B60B-B187-4A90-A700-0EDBFEA3A336}" type="presOf" srcId="{2EA4C1E9-9036-474D-AE5E-791A8B8AA82F}" destId="{BE986DBD-5671-424A-BC66-F38DBF351EF0}" srcOrd="0" destOrd="0" presId="urn:microsoft.com/office/officeart/2018/2/layout/IconVerticalSolidList"/>
    <dgm:cxn modelId="{4FCAB12F-DEDB-4587-B892-FE9FF38B5906}" srcId="{5F22BF9D-1318-4CBD-B4FD-8A113D99FA20}" destId="{2EA4C1E9-9036-474D-AE5E-791A8B8AA82F}" srcOrd="0" destOrd="0" parTransId="{9AE5D41F-79F1-464B-B306-42DA6246B4B9}" sibTransId="{FF22EC1F-7886-4BED-81E0-7DACAB9EB017}"/>
    <dgm:cxn modelId="{F5CA1557-ADB7-4967-910D-FCD52C7DE12A}" type="presOf" srcId="{F1F42232-DE6F-49E6-B671-263096A2A305}" destId="{B1FA3934-0649-4DD5-8DBD-DECB3E7CDDB9}" srcOrd="0" destOrd="0" presId="urn:microsoft.com/office/officeart/2018/2/layout/IconVerticalSolidList"/>
    <dgm:cxn modelId="{A9B0CD63-9300-4621-8BB0-D4B529C74836}" type="presOf" srcId="{ED5B6AEF-159C-4868-911D-C94AAB66DDBF}" destId="{A9AA3E53-85CF-49B9-9508-85624E4F1A3A}" srcOrd="0" destOrd="0" presId="urn:microsoft.com/office/officeart/2018/2/layout/IconVerticalSolidList"/>
    <dgm:cxn modelId="{17757574-2F1C-4D6A-915C-774B24EBFCA0}" type="presOf" srcId="{8E58612F-5A29-407B-9227-69C14E6080B0}" destId="{BE0A4184-477C-4E9A-9DEF-2539CB085718}" srcOrd="0" destOrd="0" presId="urn:microsoft.com/office/officeart/2018/2/layout/IconVerticalSolidList"/>
    <dgm:cxn modelId="{42C4C289-F60A-4AE1-8BE9-D60ED24BE7E1}" srcId="{5F22BF9D-1318-4CBD-B4FD-8A113D99FA20}" destId="{F1F42232-DE6F-49E6-B671-263096A2A305}" srcOrd="2" destOrd="0" parTransId="{53592B5C-53A9-4739-921F-B35D3136E7D8}" sibTransId="{0E4EB630-94D4-4083-8E6B-3892F54ACC0C}"/>
    <dgm:cxn modelId="{332EE8F3-0D1C-4092-BAC6-128E9335074C}" srcId="{5F22BF9D-1318-4CBD-B4FD-8A113D99FA20}" destId="{ED5B6AEF-159C-4868-911D-C94AAB66DDBF}" srcOrd="1" destOrd="0" parTransId="{5D04C6A7-64B2-465C-9EBC-F52161D37EFC}" sibTransId="{0B451AEC-2A7D-4550-81D9-E757E2602471}"/>
    <dgm:cxn modelId="{37DF0CDA-EB37-478F-80F2-0C237E445597}" type="presParOf" srcId="{F2225FC1-DFE2-4802-8BC4-0B44D4881D90}" destId="{96113A69-E6B5-4433-92A4-0F0FFE195124}" srcOrd="0" destOrd="0" presId="urn:microsoft.com/office/officeart/2018/2/layout/IconVerticalSolidList"/>
    <dgm:cxn modelId="{C533B4C9-1C28-4D4A-B751-D5A1D0271AF1}" type="presParOf" srcId="{96113A69-E6B5-4433-92A4-0F0FFE195124}" destId="{D9223FE7-484C-4CD9-A81F-DF1255C2C2FF}" srcOrd="0" destOrd="0" presId="urn:microsoft.com/office/officeart/2018/2/layout/IconVerticalSolidList"/>
    <dgm:cxn modelId="{E2493353-2CB5-45AA-A2B3-10B8E652C406}" type="presParOf" srcId="{96113A69-E6B5-4433-92A4-0F0FFE195124}" destId="{0813801E-2493-4CFA-962D-A769AF6BDFE1}" srcOrd="1" destOrd="0" presId="urn:microsoft.com/office/officeart/2018/2/layout/IconVerticalSolidList"/>
    <dgm:cxn modelId="{747AB43F-C82A-41AB-815F-51FC74747998}" type="presParOf" srcId="{96113A69-E6B5-4433-92A4-0F0FFE195124}" destId="{CACAA86F-F974-4BF9-8F6A-60E8DF5C9A81}" srcOrd="2" destOrd="0" presId="urn:microsoft.com/office/officeart/2018/2/layout/IconVerticalSolidList"/>
    <dgm:cxn modelId="{2CF74DBA-5866-4295-8AD9-AEFAAB40C875}" type="presParOf" srcId="{96113A69-E6B5-4433-92A4-0F0FFE195124}" destId="{BE986DBD-5671-424A-BC66-F38DBF351EF0}" srcOrd="3" destOrd="0" presId="urn:microsoft.com/office/officeart/2018/2/layout/IconVerticalSolidList"/>
    <dgm:cxn modelId="{8440F5EF-448A-4BDD-9B7E-4370F98C4C89}" type="presParOf" srcId="{F2225FC1-DFE2-4802-8BC4-0B44D4881D90}" destId="{711B7B5E-FC1B-48A6-8C5D-08CA5FB6D10E}" srcOrd="1" destOrd="0" presId="urn:microsoft.com/office/officeart/2018/2/layout/IconVerticalSolidList"/>
    <dgm:cxn modelId="{FE36FDB7-9221-4CBD-94AB-9F8C62347DE7}" type="presParOf" srcId="{F2225FC1-DFE2-4802-8BC4-0B44D4881D90}" destId="{A04029F8-6FDF-4EAF-8298-D87B3D98D440}" srcOrd="2" destOrd="0" presId="urn:microsoft.com/office/officeart/2018/2/layout/IconVerticalSolidList"/>
    <dgm:cxn modelId="{0AE2378B-EEA0-40C0-9C3E-1A3AA2090991}" type="presParOf" srcId="{A04029F8-6FDF-4EAF-8298-D87B3D98D440}" destId="{A61E1739-24EE-42E2-9E5D-4D13D5BF14B4}" srcOrd="0" destOrd="0" presId="urn:microsoft.com/office/officeart/2018/2/layout/IconVerticalSolidList"/>
    <dgm:cxn modelId="{8F66E949-1950-443B-8776-49F41F1E879D}" type="presParOf" srcId="{A04029F8-6FDF-4EAF-8298-D87B3D98D440}" destId="{560B32DD-9354-40CB-9125-A040CBC1EB10}" srcOrd="1" destOrd="0" presId="urn:microsoft.com/office/officeart/2018/2/layout/IconVerticalSolidList"/>
    <dgm:cxn modelId="{6294CA95-BD20-414F-B581-2004351D09AC}" type="presParOf" srcId="{A04029F8-6FDF-4EAF-8298-D87B3D98D440}" destId="{F9776021-5B08-40CD-ABCE-2D6FBD81084D}" srcOrd="2" destOrd="0" presId="urn:microsoft.com/office/officeart/2018/2/layout/IconVerticalSolidList"/>
    <dgm:cxn modelId="{E796738A-8080-4147-A0EB-09BFEE691188}" type="presParOf" srcId="{A04029F8-6FDF-4EAF-8298-D87B3D98D440}" destId="{A9AA3E53-85CF-49B9-9508-85624E4F1A3A}" srcOrd="3" destOrd="0" presId="urn:microsoft.com/office/officeart/2018/2/layout/IconVerticalSolidList"/>
    <dgm:cxn modelId="{146AF61A-46A9-4C3C-BE78-845EC282F129}" type="presParOf" srcId="{F2225FC1-DFE2-4802-8BC4-0B44D4881D90}" destId="{36C92D1D-BF57-4775-BF78-B7E533A494F2}" srcOrd="3" destOrd="0" presId="urn:microsoft.com/office/officeart/2018/2/layout/IconVerticalSolidList"/>
    <dgm:cxn modelId="{6B36394F-29F4-4837-9A0B-39DF15B5566E}" type="presParOf" srcId="{F2225FC1-DFE2-4802-8BC4-0B44D4881D90}" destId="{8A3321AD-B872-40CE-A3D6-9F1A71625E3B}" srcOrd="4" destOrd="0" presId="urn:microsoft.com/office/officeart/2018/2/layout/IconVerticalSolidList"/>
    <dgm:cxn modelId="{9FBEDF0B-317C-4080-9A50-5242DD97591C}" type="presParOf" srcId="{8A3321AD-B872-40CE-A3D6-9F1A71625E3B}" destId="{520106C8-EB24-486A-B689-E63772435D6B}" srcOrd="0" destOrd="0" presId="urn:microsoft.com/office/officeart/2018/2/layout/IconVerticalSolidList"/>
    <dgm:cxn modelId="{CA8DBA6B-F2D0-427B-B3D4-55D8EFAB70B5}" type="presParOf" srcId="{8A3321AD-B872-40CE-A3D6-9F1A71625E3B}" destId="{177EB7F3-B84E-42BE-8F1C-EC7FD586061D}" srcOrd="1" destOrd="0" presId="urn:microsoft.com/office/officeart/2018/2/layout/IconVerticalSolidList"/>
    <dgm:cxn modelId="{8D02627A-95FA-4918-BA91-5D8CBC4171A5}" type="presParOf" srcId="{8A3321AD-B872-40CE-A3D6-9F1A71625E3B}" destId="{63D350E6-4696-4E08-BFDF-50F818F02D20}" srcOrd="2" destOrd="0" presId="urn:microsoft.com/office/officeart/2018/2/layout/IconVerticalSolidList"/>
    <dgm:cxn modelId="{6F4FBB1B-A76D-40E1-9BEF-F2095D97DA64}" type="presParOf" srcId="{8A3321AD-B872-40CE-A3D6-9F1A71625E3B}" destId="{B1FA3934-0649-4DD5-8DBD-DECB3E7CDDB9}" srcOrd="3" destOrd="0" presId="urn:microsoft.com/office/officeart/2018/2/layout/IconVerticalSolidList"/>
    <dgm:cxn modelId="{6721B62F-869C-44CE-9D87-7D2553075F52}" type="presParOf" srcId="{F2225FC1-DFE2-4802-8BC4-0B44D4881D90}" destId="{2B615A26-A9A6-43E3-93CA-173D3B9A167D}" srcOrd="5" destOrd="0" presId="urn:microsoft.com/office/officeart/2018/2/layout/IconVerticalSolidList"/>
    <dgm:cxn modelId="{C3679868-024E-4047-AB5C-2F6FCB197394}" type="presParOf" srcId="{F2225FC1-DFE2-4802-8BC4-0B44D4881D90}" destId="{34D21531-6612-49F4-BC07-81730A5C2B57}" srcOrd="6" destOrd="0" presId="urn:microsoft.com/office/officeart/2018/2/layout/IconVerticalSolidList"/>
    <dgm:cxn modelId="{D59FA05A-BE07-4B8A-A7A2-7609B9A014A4}" type="presParOf" srcId="{34D21531-6612-49F4-BC07-81730A5C2B57}" destId="{E9A23AE0-47C5-435B-A5BD-9BC554F076C8}" srcOrd="0" destOrd="0" presId="urn:microsoft.com/office/officeart/2018/2/layout/IconVerticalSolidList"/>
    <dgm:cxn modelId="{D1135848-BDDC-40F1-828D-6FE836D13FB5}" type="presParOf" srcId="{34D21531-6612-49F4-BC07-81730A5C2B57}" destId="{3DCC878B-D480-48AC-9B0D-2A7AE0A6B606}" srcOrd="1" destOrd="0" presId="urn:microsoft.com/office/officeart/2018/2/layout/IconVerticalSolidList"/>
    <dgm:cxn modelId="{C054AE9E-3718-49DB-A360-35D7CB8B8FFF}" type="presParOf" srcId="{34D21531-6612-49F4-BC07-81730A5C2B57}" destId="{46E3CBB1-F4BA-4EE9-AA6B-C15B36ABADF7}" srcOrd="2" destOrd="0" presId="urn:microsoft.com/office/officeart/2018/2/layout/IconVerticalSolidList"/>
    <dgm:cxn modelId="{C8EBF500-B857-4FD7-B129-4B945E32275C}" type="presParOf" srcId="{34D21531-6612-49F4-BC07-81730A5C2B57}" destId="{BE0A4184-477C-4E9A-9DEF-2539CB0857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5D58F9-6B1D-400E-BF2A-EBED32FA11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28337B-3FE4-4B08-BE9D-47456A4C768C}">
      <dgm:prSet/>
      <dgm:spPr/>
      <dgm:t>
        <a:bodyPr/>
        <a:lstStyle/>
        <a:p>
          <a:r>
            <a:rPr lang="en-US" b="1" dirty="0"/>
            <a:t>The Connective Tissue: Academic</a:t>
          </a:r>
          <a:r>
            <a:rPr lang="en-US" dirty="0"/>
            <a:t> and support functions must work in concert. Teachers are "first responders" to student distress.</a:t>
          </a:r>
        </a:p>
      </dgm:t>
    </dgm:pt>
    <dgm:pt modelId="{3D6DA154-471F-46A6-AE32-BDF6EC408D47}" type="parTrans" cxnId="{20FACAC8-7E9D-4B4E-A1BC-61840ABA50DA}">
      <dgm:prSet/>
      <dgm:spPr/>
      <dgm:t>
        <a:bodyPr/>
        <a:lstStyle/>
        <a:p>
          <a:endParaRPr lang="en-US"/>
        </a:p>
      </dgm:t>
    </dgm:pt>
    <dgm:pt modelId="{596CDB4C-55E4-48C8-A294-EB1EEA88DB9E}" type="sibTrans" cxnId="{20FACAC8-7E9D-4B4E-A1BC-61840ABA50DA}">
      <dgm:prSet/>
      <dgm:spPr/>
      <dgm:t>
        <a:bodyPr/>
        <a:lstStyle/>
        <a:p>
          <a:endParaRPr lang="en-US"/>
        </a:p>
      </dgm:t>
    </dgm:pt>
    <dgm:pt modelId="{CF3477C8-598E-442A-BFD5-4CA6107EC449}">
      <dgm:prSet/>
      <dgm:spPr/>
      <dgm:t>
        <a:bodyPr/>
        <a:lstStyle/>
        <a:p>
          <a:r>
            <a:rPr lang="en-US" b="1" dirty="0"/>
            <a:t>Case: Lina (Colombia): </a:t>
          </a:r>
          <a:r>
            <a:rPr lang="en-US" dirty="0"/>
            <a:t>When her housing fell through, VU prioritised stability and wellbeing over immediate academics to ensure long-term retention.</a:t>
          </a:r>
        </a:p>
      </dgm:t>
    </dgm:pt>
    <dgm:pt modelId="{63D01B35-D488-4F7F-B981-DA2DDF122F52}" type="parTrans" cxnId="{1A1B5443-E8BC-4DB2-8A78-EC8C200D877E}">
      <dgm:prSet/>
      <dgm:spPr/>
      <dgm:t>
        <a:bodyPr/>
        <a:lstStyle/>
        <a:p>
          <a:endParaRPr lang="en-US"/>
        </a:p>
      </dgm:t>
    </dgm:pt>
    <dgm:pt modelId="{50807876-824B-46E3-BB51-8A37BAA92009}" type="sibTrans" cxnId="{1A1B5443-E8BC-4DB2-8A78-EC8C200D877E}">
      <dgm:prSet/>
      <dgm:spPr/>
      <dgm:t>
        <a:bodyPr/>
        <a:lstStyle/>
        <a:p>
          <a:endParaRPr lang="en-US"/>
        </a:p>
      </dgm:t>
    </dgm:pt>
    <dgm:pt modelId="{7A191E8E-7512-4DAE-A80A-621E0FA0D60B}">
      <dgm:prSet/>
      <dgm:spPr/>
      <dgm:t>
        <a:bodyPr/>
        <a:lstStyle/>
        <a:p>
          <a:r>
            <a:rPr lang="en-US" dirty="0"/>
            <a:t>The "Warm Referral" pathway ensures no student falls through the gaps.</a:t>
          </a:r>
        </a:p>
      </dgm:t>
    </dgm:pt>
    <dgm:pt modelId="{C6E5CBAD-AF81-45C3-98A5-B863ABBFFAE9}" type="parTrans" cxnId="{44FD5DB2-0F22-4531-A093-92EC7991F9FA}">
      <dgm:prSet/>
      <dgm:spPr/>
      <dgm:t>
        <a:bodyPr/>
        <a:lstStyle/>
        <a:p>
          <a:endParaRPr lang="en-US"/>
        </a:p>
      </dgm:t>
    </dgm:pt>
    <dgm:pt modelId="{842577BB-1B78-49D7-9916-CEC39B923E6B}" type="sibTrans" cxnId="{44FD5DB2-0F22-4531-A093-92EC7991F9FA}">
      <dgm:prSet/>
      <dgm:spPr/>
      <dgm:t>
        <a:bodyPr/>
        <a:lstStyle/>
        <a:p>
          <a:endParaRPr lang="en-US"/>
        </a:p>
      </dgm:t>
    </dgm:pt>
    <dgm:pt modelId="{B7C5E557-1473-0445-9884-4655426CF71C}" type="pres">
      <dgm:prSet presAssocID="{E95D58F9-6B1D-400E-BF2A-EBED32FA1110}" presName="linear" presStyleCnt="0">
        <dgm:presLayoutVars>
          <dgm:animLvl val="lvl"/>
          <dgm:resizeHandles val="exact"/>
        </dgm:presLayoutVars>
      </dgm:prSet>
      <dgm:spPr/>
    </dgm:pt>
    <dgm:pt modelId="{21253573-6FF6-194C-A4D4-94FB080F3F45}" type="pres">
      <dgm:prSet presAssocID="{1528337B-3FE4-4B08-BE9D-47456A4C768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1C83A21-A717-044E-AD41-F2EFC9C9CEED}" type="pres">
      <dgm:prSet presAssocID="{596CDB4C-55E4-48C8-A294-EB1EEA88DB9E}" presName="spacer" presStyleCnt="0"/>
      <dgm:spPr/>
    </dgm:pt>
    <dgm:pt modelId="{07910B77-CE39-764E-B9A7-ED1250484F93}" type="pres">
      <dgm:prSet presAssocID="{CF3477C8-598E-442A-BFD5-4CA6107EC44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064C347-B532-BC49-B66A-04765309FDEC}" type="pres">
      <dgm:prSet presAssocID="{50807876-824B-46E3-BB51-8A37BAA92009}" presName="spacer" presStyleCnt="0"/>
      <dgm:spPr/>
    </dgm:pt>
    <dgm:pt modelId="{4623D008-88F9-6148-A68E-30860ED9B5A4}" type="pres">
      <dgm:prSet presAssocID="{7A191E8E-7512-4DAE-A80A-621E0FA0D60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5DE7831-DA76-3A4A-9FFA-AC31FBF51C91}" type="presOf" srcId="{1528337B-3FE4-4B08-BE9D-47456A4C768C}" destId="{21253573-6FF6-194C-A4D4-94FB080F3F45}" srcOrd="0" destOrd="0" presId="urn:microsoft.com/office/officeart/2005/8/layout/vList2"/>
    <dgm:cxn modelId="{1A1B5443-E8BC-4DB2-8A78-EC8C200D877E}" srcId="{E95D58F9-6B1D-400E-BF2A-EBED32FA1110}" destId="{CF3477C8-598E-442A-BFD5-4CA6107EC449}" srcOrd="1" destOrd="0" parTransId="{63D01B35-D488-4F7F-B981-DA2DDF122F52}" sibTransId="{50807876-824B-46E3-BB51-8A37BAA92009}"/>
    <dgm:cxn modelId="{5521B5A9-D74B-D643-A7A7-6CB20134EC7A}" type="presOf" srcId="{E95D58F9-6B1D-400E-BF2A-EBED32FA1110}" destId="{B7C5E557-1473-0445-9884-4655426CF71C}" srcOrd="0" destOrd="0" presId="urn:microsoft.com/office/officeart/2005/8/layout/vList2"/>
    <dgm:cxn modelId="{44FD5DB2-0F22-4531-A093-92EC7991F9FA}" srcId="{E95D58F9-6B1D-400E-BF2A-EBED32FA1110}" destId="{7A191E8E-7512-4DAE-A80A-621E0FA0D60B}" srcOrd="2" destOrd="0" parTransId="{C6E5CBAD-AF81-45C3-98A5-B863ABBFFAE9}" sibTransId="{842577BB-1B78-49D7-9916-CEC39B923E6B}"/>
    <dgm:cxn modelId="{276A77B5-4246-0A4F-9C67-020045DC70AC}" type="presOf" srcId="{7A191E8E-7512-4DAE-A80A-621E0FA0D60B}" destId="{4623D008-88F9-6148-A68E-30860ED9B5A4}" srcOrd="0" destOrd="0" presId="urn:microsoft.com/office/officeart/2005/8/layout/vList2"/>
    <dgm:cxn modelId="{148563C0-EAA5-DA4F-98AD-0D0823EF3157}" type="presOf" srcId="{CF3477C8-598E-442A-BFD5-4CA6107EC449}" destId="{07910B77-CE39-764E-B9A7-ED1250484F93}" srcOrd="0" destOrd="0" presId="urn:microsoft.com/office/officeart/2005/8/layout/vList2"/>
    <dgm:cxn modelId="{20FACAC8-7E9D-4B4E-A1BC-61840ABA50DA}" srcId="{E95D58F9-6B1D-400E-BF2A-EBED32FA1110}" destId="{1528337B-3FE4-4B08-BE9D-47456A4C768C}" srcOrd="0" destOrd="0" parTransId="{3D6DA154-471F-46A6-AE32-BDF6EC408D47}" sibTransId="{596CDB4C-55E4-48C8-A294-EB1EEA88DB9E}"/>
    <dgm:cxn modelId="{B4130400-E994-CA49-BFB3-0521F3D99FBE}" type="presParOf" srcId="{B7C5E557-1473-0445-9884-4655426CF71C}" destId="{21253573-6FF6-194C-A4D4-94FB080F3F45}" srcOrd="0" destOrd="0" presId="urn:microsoft.com/office/officeart/2005/8/layout/vList2"/>
    <dgm:cxn modelId="{4097E32C-B390-BF41-BD57-69E79E84152C}" type="presParOf" srcId="{B7C5E557-1473-0445-9884-4655426CF71C}" destId="{31C83A21-A717-044E-AD41-F2EFC9C9CEED}" srcOrd="1" destOrd="0" presId="urn:microsoft.com/office/officeart/2005/8/layout/vList2"/>
    <dgm:cxn modelId="{63686CFF-EB04-EC4E-9E0E-18C43CBFA195}" type="presParOf" srcId="{B7C5E557-1473-0445-9884-4655426CF71C}" destId="{07910B77-CE39-764E-B9A7-ED1250484F93}" srcOrd="2" destOrd="0" presId="urn:microsoft.com/office/officeart/2005/8/layout/vList2"/>
    <dgm:cxn modelId="{A3360F7F-01FE-A043-8668-6CAB257202AA}" type="presParOf" srcId="{B7C5E557-1473-0445-9884-4655426CF71C}" destId="{5064C347-B532-BC49-B66A-04765309FDEC}" srcOrd="3" destOrd="0" presId="urn:microsoft.com/office/officeart/2005/8/layout/vList2"/>
    <dgm:cxn modelId="{91AA9123-2BE0-B349-A72A-09D5F29433E3}" type="presParOf" srcId="{B7C5E557-1473-0445-9884-4655426CF71C}" destId="{4623D008-88F9-6148-A68E-30860ED9B5A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14ABA-0B93-3B4B-998D-8487F899B1C6}">
      <dsp:nvSpPr>
        <dsp:cNvPr id="0" name=""/>
        <dsp:cNvSpPr/>
      </dsp:nvSpPr>
      <dsp:spPr>
        <a:xfrm>
          <a:off x="0" y="509706"/>
          <a:ext cx="5377543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Global Education Leader:</a:t>
          </a:r>
          <a:r>
            <a:rPr lang="en-AU" sz="1300" kern="1200"/>
            <a:t> Over 25 years of international experience across the UK, Europe, Middle East, North Africa, and Australia.</a:t>
          </a:r>
          <a:endParaRPr lang="en-US" sz="1300" kern="1200"/>
        </a:p>
      </dsp:txBody>
      <dsp:txXfrm>
        <a:off x="25245" y="534951"/>
        <a:ext cx="5327053" cy="466650"/>
      </dsp:txXfrm>
    </dsp:sp>
    <dsp:sp modelId="{645F5D58-5929-0E48-BAEC-CE9A1828DAB9}">
      <dsp:nvSpPr>
        <dsp:cNvPr id="0" name=""/>
        <dsp:cNvSpPr/>
      </dsp:nvSpPr>
      <dsp:spPr>
        <a:xfrm>
          <a:off x="0" y="1064286"/>
          <a:ext cx="5377543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Student Advocate:</a:t>
          </a:r>
          <a:r>
            <a:rPr lang="en-AU" sz="1300" kern="1200"/>
            <a:t> Expertise in international student engagement, career counselling, and industry integration.</a:t>
          </a:r>
          <a:endParaRPr lang="en-US" sz="1300" kern="1200"/>
        </a:p>
      </dsp:txBody>
      <dsp:txXfrm>
        <a:off x="25245" y="1089531"/>
        <a:ext cx="5327053" cy="466650"/>
      </dsp:txXfrm>
    </dsp:sp>
    <dsp:sp modelId="{BA4CCBBE-AE3D-934E-89C2-78B438921BAF}">
      <dsp:nvSpPr>
        <dsp:cNvPr id="0" name=""/>
        <dsp:cNvSpPr/>
      </dsp:nvSpPr>
      <dsp:spPr>
        <a:xfrm>
          <a:off x="0" y="1618866"/>
          <a:ext cx="5377543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Crisis Resilience:</a:t>
          </a:r>
          <a:r>
            <a:rPr lang="en-AU" sz="1300" kern="1200"/>
            <a:t> Proven leadership through major global disruptions, including COVID-19 and the post-9/11 environment.</a:t>
          </a:r>
          <a:endParaRPr lang="en-US" sz="1300" kern="1200"/>
        </a:p>
      </dsp:txBody>
      <dsp:txXfrm>
        <a:off x="25245" y="1644111"/>
        <a:ext cx="5327053" cy="466650"/>
      </dsp:txXfrm>
    </dsp:sp>
    <dsp:sp modelId="{8F3DFDD2-2CC7-9942-8E4F-6DEB2EC8CF13}">
      <dsp:nvSpPr>
        <dsp:cNvPr id="0" name=""/>
        <dsp:cNvSpPr/>
      </dsp:nvSpPr>
      <dsp:spPr>
        <a:xfrm>
          <a:off x="0" y="2173447"/>
          <a:ext cx="5377543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 dirty="0"/>
            <a:t>ISANA Expert:</a:t>
          </a:r>
          <a:r>
            <a:rPr lang="en-AU" sz="1300" kern="1200" dirty="0"/>
            <a:t> National Communications Manager focused on amplifying student voices and strengthening sector-wide engagement since 2020.</a:t>
          </a:r>
          <a:endParaRPr lang="en-US" sz="1300" kern="1200" dirty="0"/>
        </a:p>
      </dsp:txBody>
      <dsp:txXfrm>
        <a:off x="25245" y="2198692"/>
        <a:ext cx="5327053" cy="466650"/>
      </dsp:txXfrm>
    </dsp:sp>
    <dsp:sp modelId="{D631293F-1F26-C34B-8596-41A98782BB55}">
      <dsp:nvSpPr>
        <dsp:cNvPr id="0" name=""/>
        <dsp:cNvSpPr/>
      </dsp:nvSpPr>
      <dsp:spPr>
        <a:xfrm>
          <a:off x="0" y="2728027"/>
          <a:ext cx="5377543" cy="517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b="1" kern="1200"/>
            <a:t>Multifaceted Professional:</a:t>
          </a:r>
          <a:r>
            <a:rPr lang="en-AU" sz="1300" kern="1200"/>
            <a:t> Background in public administration and AI; actively engaged in cultural industries and entrepreneurship.</a:t>
          </a:r>
          <a:endParaRPr lang="en-US" sz="1300" kern="1200"/>
        </a:p>
      </dsp:txBody>
      <dsp:txXfrm>
        <a:off x="25245" y="2753272"/>
        <a:ext cx="5327053" cy="4666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32EF4-0B9B-4093-A9B7-5906A9FB26C6}">
      <dsp:nvSpPr>
        <dsp:cNvPr id="0" name=""/>
        <dsp:cNvSpPr/>
      </dsp:nvSpPr>
      <dsp:spPr>
        <a:xfrm>
          <a:off x="0" y="3464"/>
          <a:ext cx="8085784" cy="7379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D5CE5-BAE8-4EF9-9E82-B6A2998FE541}">
      <dsp:nvSpPr>
        <dsp:cNvPr id="0" name=""/>
        <dsp:cNvSpPr/>
      </dsp:nvSpPr>
      <dsp:spPr>
        <a:xfrm>
          <a:off x="223233" y="169505"/>
          <a:ext cx="405878" cy="4058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EC9B3-5D82-4C71-8AAB-6B0B975AA4A3}">
      <dsp:nvSpPr>
        <dsp:cNvPr id="0" name=""/>
        <dsp:cNvSpPr/>
      </dsp:nvSpPr>
      <dsp:spPr>
        <a:xfrm>
          <a:off x="852345" y="3464"/>
          <a:ext cx="7233438" cy="737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1" tIns="78101" rIns="78101" bIns="781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Mandatory Intercultural Training:</a:t>
          </a:r>
          <a:r>
            <a:rPr lang="en-US" sz="1800" kern="1200"/>
            <a:t> Equip all teaching staff to recognise cultural "silent signals" and stressors early.</a:t>
          </a:r>
        </a:p>
      </dsp:txBody>
      <dsp:txXfrm>
        <a:off x="852345" y="3464"/>
        <a:ext cx="7233438" cy="737961"/>
      </dsp:txXfrm>
    </dsp:sp>
    <dsp:sp modelId="{28A8B095-BD02-489D-90BF-0DCF22CBC09B}">
      <dsp:nvSpPr>
        <dsp:cNvPr id="0" name=""/>
        <dsp:cNvSpPr/>
      </dsp:nvSpPr>
      <dsp:spPr>
        <a:xfrm>
          <a:off x="0" y="925916"/>
          <a:ext cx="8085784" cy="7379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34A9C-B2F9-4C50-ADF8-3E03E6AEDF33}">
      <dsp:nvSpPr>
        <dsp:cNvPr id="0" name=""/>
        <dsp:cNvSpPr/>
      </dsp:nvSpPr>
      <dsp:spPr>
        <a:xfrm>
          <a:off x="223233" y="1091957"/>
          <a:ext cx="405878" cy="4058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FF994-84A4-4171-8D33-EA39BD006D87}">
      <dsp:nvSpPr>
        <dsp:cNvPr id="0" name=""/>
        <dsp:cNvSpPr/>
      </dsp:nvSpPr>
      <dsp:spPr>
        <a:xfrm>
          <a:off x="852345" y="925916"/>
          <a:ext cx="7233438" cy="737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1" tIns="78101" rIns="78101" bIns="781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Data-Informed Policy:</a:t>
          </a:r>
          <a:r>
            <a:rPr lang="en-US" sz="1800" kern="1200"/>
            <a:t> Utilise "Lived Experience" data (like the LET Project) to shape institutional policy and empathy.</a:t>
          </a:r>
        </a:p>
      </dsp:txBody>
      <dsp:txXfrm>
        <a:off x="852345" y="925916"/>
        <a:ext cx="7233438" cy="737961"/>
      </dsp:txXfrm>
    </dsp:sp>
    <dsp:sp modelId="{9D29C3A1-A3FC-465B-94CE-4ACEB24FC7CB}">
      <dsp:nvSpPr>
        <dsp:cNvPr id="0" name=""/>
        <dsp:cNvSpPr/>
      </dsp:nvSpPr>
      <dsp:spPr>
        <a:xfrm>
          <a:off x="0" y="1848368"/>
          <a:ext cx="8085784" cy="7379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1D1BC-E172-4D1F-9348-D378FC82C76A}">
      <dsp:nvSpPr>
        <dsp:cNvPr id="0" name=""/>
        <dsp:cNvSpPr/>
      </dsp:nvSpPr>
      <dsp:spPr>
        <a:xfrm>
          <a:off x="223233" y="2014409"/>
          <a:ext cx="405878" cy="4058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6A1F7-2284-45FC-9E60-E17462C43659}">
      <dsp:nvSpPr>
        <dsp:cNvPr id="0" name=""/>
        <dsp:cNvSpPr/>
      </dsp:nvSpPr>
      <dsp:spPr>
        <a:xfrm>
          <a:off x="852345" y="1848368"/>
          <a:ext cx="7233438" cy="737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1" tIns="78101" rIns="78101" bIns="781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Integrated Support Teams:</a:t>
          </a:r>
          <a:r>
            <a:rPr lang="en-US" sz="1800" kern="1200"/>
            <a:t> Build permanent partnerships where academic and professional staff co-design the student experience.</a:t>
          </a:r>
        </a:p>
      </dsp:txBody>
      <dsp:txXfrm>
        <a:off x="852345" y="1848368"/>
        <a:ext cx="7233438" cy="737961"/>
      </dsp:txXfrm>
    </dsp:sp>
    <dsp:sp modelId="{96F932AB-50A4-4897-8125-B51E89DAECC9}">
      <dsp:nvSpPr>
        <dsp:cNvPr id="0" name=""/>
        <dsp:cNvSpPr/>
      </dsp:nvSpPr>
      <dsp:spPr>
        <a:xfrm>
          <a:off x="0" y="2770820"/>
          <a:ext cx="8085784" cy="7379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B5025-08E8-4392-A4A2-830B1773A019}">
      <dsp:nvSpPr>
        <dsp:cNvPr id="0" name=""/>
        <dsp:cNvSpPr/>
      </dsp:nvSpPr>
      <dsp:spPr>
        <a:xfrm>
          <a:off x="223233" y="2936861"/>
          <a:ext cx="405878" cy="4058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FB2ED-45B6-4238-9E85-835578913A0B}">
      <dsp:nvSpPr>
        <dsp:cNvPr id="0" name=""/>
        <dsp:cNvSpPr/>
      </dsp:nvSpPr>
      <dsp:spPr>
        <a:xfrm>
          <a:off x="852345" y="2770820"/>
          <a:ext cx="7233438" cy="737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1" tIns="78101" rIns="78101" bIns="781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Warm Referrals:</a:t>
          </a:r>
          <a:r>
            <a:rPr lang="en-US" sz="1800" kern="1200" dirty="0"/>
            <a:t> Transition from handing out brochures to active, human-</a:t>
          </a:r>
          <a:r>
            <a:rPr lang="en-US" sz="1800" kern="1200" dirty="0" err="1"/>
            <a:t>centred</a:t>
          </a:r>
          <a:r>
            <a:rPr lang="en-US" sz="1800" kern="1200" dirty="0"/>
            <a:t> case management.</a:t>
          </a:r>
        </a:p>
      </dsp:txBody>
      <dsp:txXfrm>
        <a:off x="852345" y="2770820"/>
        <a:ext cx="7233438" cy="737961"/>
      </dsp:txXfrm>
    </dsp:sp>
    <dsp:sp modelId="{43972F8A-5534-7D4B-84C1-214CFBCD7B95}">
      <dsp:nvSpPr>
        <dsp:cNvPr id="0" name=""/>
        <dsp:cNvSpPr/>
      </dsp:nvSpPr>
      <dsp:spPr>
        <a:xfrm>
          <a:off x="0" y="3643607"/>
          <a:ext cx="8085784" cy="7379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B8675-CC1F-3349-B38A-BA27C0087349}">
      <dsp:nvSpPr>
        <dsp:cNvPr id="0" name=""/>
        <dsp:cNvSpPr/>
      </dsp:nvSpPr>
      <dsp:spPr>
        <a:xfrm>
          <a:off x="223233" y="3859313"/>
          <a:ext cx="405878" cy="405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F7E3B-59D8-5A42-8483-3646CAB7229E}">
      <dsp:nvSpPr>
        <dsp:cNvPr id="0" name=""/>
        <dsp:cNvSpPr/>
      </dsp:nvSpPr>
      <dsp:spPr>
        <a:xfrm>
          <a:off x="852345" y="3693271"/>
          <a:ext cx="7233438" cy="737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1" tIns="78101" rIns="78101" bIns="781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/>
            <a:t>The National Code &amp; ESOS:</a:t>
          </a:r>
          <a:r>
            <a:rPr lang="en-AU" sz="1800" kern="1200"/>
            <a:t> Utilizing compliance as a tool for student protection rather than just a checklist.</a:t>
          </a:r>
        </a:p>
      </dsp:txBody>
      <dsp:txXfrm>
        <a:off x="852345" y="3693271"/>
        <a:ext cx="7233438" cy="7379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D92DB-3391-624A-BB94-5F5DCEBADCAA}">
      <dsp:nvSpPr>
        <dsp:cNvPr id="0" name=""/>
        <dsp:cNvSpPr/>
      </dsp:nvSpPr>
      <dsp:spPr>
        <a:xfrm>
          <a:off x="2650889" y="1543"/>
          <a:ext cx="2982250" cy="10187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"Students need someone to believe in them before they believe in themselves."</a:t>
          </a:r>
        </a:p>
      </dsp:txBody>
      <dsp:txXfrm>
        <a:off x="2700618" y="51272"/>
        <a:ext cx="2882792" cy="919245"/>
      </dsp:txXfrm>
    </dsp:sp>
    <dsp:sp modelId="{292128B4-811C-7948-B46F-A47DDCFE1808}">
      <dsp:nvSpPr>
        <dsp:cNvPr id="0" name=""/>
        <dsp:cNvSpPr/>
      </dsp:nvSpPr>
      <dsp:spPr>
        <a:xfrm>
          <a:off x="2650889" y="1071182"/>
          <a:ext cx="2982250" cy="10187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www.letyourstorytalk.com</a:t>
          </a:r>
          <a:r>
            <a:rPr lang="en-US" sz="1800" kern="1200"/>
            <a:t> | </a:t>
          </a:r>
          <a:r>
            <a:rPr lang="en-US" sz="1800" b="1" kern="1200"/>
            <a:t>isana.org.au</a:t>
          </a:r>
          <a:endParaRPr lang="en-US" sz="1800" kern="1200"/>
        </a:p>
      </dsp:txBody>
      <dsp:txXfrm>
        <a:off x="2700618" y="1120911"/>
        <a:ext cx="2882792" cy="919245"/>
      </dsp:txXfrm>
    </dsp:sp>
    <dsp:sp modelId="{DB1CB5D7-B500-844B-9700-45D967A83961}">
      <dsp:nvSpPr>
        <dsp:cNvPr id="0" name=""/>
        <dsp:cNvSpPr/>
      </dsp:nvSpPr>
      <dsp:spPr>
        <a:xfrm>
          <a:off x="2650889" y="2140820"/>
          <a:ext cx="2982250" cy="10187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Questions &amp; Discussion</a:t>
          </a:r>
          <a:endParaRPr lang="en-US" sz="1800" kern="1200"/>
        </a:p>
      </dsp:txBody>
      <dsp:txXfrm>
        <a:off x="2700618" y="2190549"/>
        <a:ext cx="2882792" cy="919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C0983-61AE-9D49-9344-4A1CB41877E5}">
      <dsp:nvSpPr>
        <dsp:cNvPr id="0" name=""/>
        <dsp:cNvSpPr/>
      </dsp:nvSpPr>
      <dsp:spPr>
        <a:xfrm>
          <a:off x="0" y="241099"/>
          <a:ext cx="8501744" cy="868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Regulatory Shifts</a:t>
          </a:r>
          <a:endParaRPr lang="en-US" sz="2000" kern="1200"/>
        </a:p>
      </dsp:txBody>
      <dsp:txXfrm>
        <a:off x="42408" y="283507"/>
        <a:ext cx="8416928" cy="783909"/>
      </dsp:txXfrm>
    </dsp:sp>
    <dsp:sp modelId="{5B933A4F-6E39-6243-A51E-B2FE28AF3394}">
      <dsp:nvSpPr>
        <dsp:cNvPr id="0" name=""/>
        <dsp:cNvSpPr/>
      </dsp:nvSpPr>
      <dsp:spPr>
        <a:xfrm>
          <a:off x="0" y="1167424"/>
          <a:ext cx="8501744" cy="868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Shifting frameworks and increased visa scrutiny have transitioned student services from a "peripheral function" to a mission-critical strategic necessity.</a:t>
          </a:r>
        </a:p>
      </dsp:txBody>
      <dsp:txXfrm>
        <a:off x="42408" y="1209832"/>
        <a:ext cx="8416928" cy="783909"/>
      </dsp:txXfrm>
    </dsp:sp>
    <dsp:sp modelId="{5045D4D2-C25D-6245-A338-33FF220723B4}">
      <dsp:nvSpPr>
        <dsp:cNvPr id="0" name=""/>
        <dsp:cNvSpPr/>
      </dsp:nvSpPr>
      <dsp:spPr>
        <a:xfrm>
          <a:off x="0" y="2093749"/>
          <a:ext cx="8501744" cy="868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The Beyond-Housing Goal</a:t>
          </a:r>
          <a:endParaRPr lang="en-US" sz="2000" kern="1200"/>
        </a:p>
      </dsp:txBody>
      <dsp:txXfrm>
        <a:off x="42408" y="2136157"/>
        <a:ext cx="8416928" cy="783909"/>
      </dsp:txXfrm>
    </dsp:sp>
    <dsp:sp modelId="{7C943C80-484C-5441-ADAD-DECB0A74BDF6}">
      <dsp:nvSpPr>
        <dsp:cNvPr id="0" name=""/>
        <dsp:cNvSpPr/>
      </dsp:nvSpPr>
      <dsp:spPr>
        <a:xfrm>
          <a:off x="0" y="3020074"/>
          <a:ext cx="8501744" cy="868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journey doesn't end with a bed. Our challenge is ensuring students don't just arrive, but truly belong, connect, and persist in their new environment.</a:t>
          </a:r>
        </a:p>
      </dsp:txBody>
      <dsp:txXfrm>
        <a:off x="42408" y="3062482"/>
        <a:ext cx="8416928" cy="7839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A9F4B-5312-44A7-94EE-27AA1A99384E}">
      <dsp:nvSpPr>
        <dsp:cNvPr id="0" name=""/>
        <dsp:cNvSpPr/>
      </dsp:nvSpPr>
      <dsp:spPr>
        <a:xfrm>
          <a:off x="0" y="526"/>
          <a:ext cx="8763001" cy="12325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1423E-9A74-400A-848D-D316B835692E}">
      <dsp:nvSpPr>
        <dsp:cNvPr id="0" name=""/>
        <dsp:cNvSpPr/>
      </dsp:nvSpPr>
      <dsp:spPr>
        <a:xfrm>
          <a:off x="372844" y="277849"/>
          <a:ext cx="677898" cy="67789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5467F-544B-4CA4-B410-C9E7F4552365}">
      <dsp:nvSpPr>
        <dsp:cNvPr id="0" name=""/>
        <dsp:cNvSpPr/>
      </dsp:nvSpPr>
      <dsp:spPr>
        <a:xfrm>
          <a:off x="1423587" y="526"/>
          <a:ext cx="7339413" cy="1232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444" tIns="130444" rIns="130444" bIns="1304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Transition: </a:t>
          </a:r>
          <a:r>
            <a:rPr lang="en-US" sz="2500" kern="1200" dirty="0"/>
            <a:t>Holistic orientation programs that go beyond administration to cultural immersion.</a:t>
          </a:r>
        </a:p>
      </dsp:txBody>
      <dsp:txXfrm>
        <a:off x="1423587" y="526"/>
        <a:ext cx="7339413" cy="1232543"/>
      </dsp:txXfrm>
    </dsp:sp>
    <dsp:sp modelId="{F3597BA0-554F-495E-8EF1-0DAEEB6D93BE}">
      <dsp:nvSpPr>
        <dsp:cNvPr id="0" name=""/>
        <dsp:cNvSpPr/>
      </dsp:nvSpPr>
      <dsp:spPr>
        <a:xfrm>
          <a:off x="0" y="1541206"/>
          <a:ext cx="8763001" cy="12325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E08E3-57EF-4A79-9C9C-A5572572B635}">
      <dsp:nvSpPr>
        <dsp:cNvPr id="0" name=""/>
        <dsp:cNvSpPr/>
      </dsp:nvSpPr>
      <dsp:spPr>
        <a:xfrm>
          <a:off x="372844" y="1818528"/>
          <a:ext cx="677898" cy="67789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E849B-E18B-46FD-AECD-9D895F7B4F23}">
      <dsp:nvSpPr>
        <dsp:cNvPr id="0" name=""/>
        <dsp:cNvSpPr/>
      </dsp:nvSpPr>
      <dsp:spPr>
        <a:xfrm>
          <a:off x="1423587" y="1541206"/>
          <a:ext cx="7339413" cy="1232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444" tIns="130444" rIns="130444" bIns="1304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Wellbeing: </a:t>
          </a:r>
          <a:r>
            <a:rPr lang="en-US" sz="2500" kern="1200"/>
            <a:t>Proactive pastoral care identifies "silent signals" before they become academic crises.</a:t>
          </a:r>
        </a:p>
      </dsp:txBody>
      <dsp:txXfrm>
        <a:off x="1423587" y="1541206"/>
        <a:ext cx="7339413" cy="1232543"/>
      </dsp:txXfrm>
    </dsp:sp>
    <dsp:sp modelId="{80B531A8-D5EF-4719-ADBB-5FF1D2440DAB}">
      <dsp:nvSpPr>
        <dsp:cNvPr id="0" name=""/>
        <dsp:cNvSpPr/>
      </dsp:nvSpPr>
      <dsp:spPr>
        <a:xfrm>
          <a:off x="0" y="3081885"/>
          <a:ext cx="8763001" cy="12325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24501F-B9B7-4D92-BE1A-28FFD17C01D4}">
      <dsp:nvSpPr>
        <dsp:cNvPr id="0" name=""/>
        <dsp:cNvSpPr/>
      </dsp:nvSpPr>
      <dsp:spPr>
        <a:xfrm>
          <a:off x="372844" y="3359207"/>
          <a:ext cx="677898" cy="67789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19063-52E2-4D33-999A-7559799CF627}">
      <dsp:nvSpPr>
        <dsp:cNvPr id="0" name=""/>
        <dsp:cNvSpPr/>
      </dsp:nvSpPr>
      <dsp:spPr>
        <a:xfrm>
          <a:off x="1423587" y="3081885"/>
          <a:ext cx="7339413" cy="1232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444" tIns="130444" rIns="130444" bIns="1304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Engagement: </a:t>
          </a:r>
          <a:r>
            <a:rPr lang="en-US" sz="2500" kern="1200"/>
            <a:t>Building career readiness and campus connections through structured activities.</a:t>
          </a:r>
        </a:p>
      </dsp:txBody>
      <dsp:txXfrm>
        <a:off x="1423587" y="3081885"/>
        <a:ext cx="7339413" cy="12325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A5FD3-B863-47AF-AAF0-F79D7E4877A1}">
      <dsp:nvSpPr>
        <dsp:cNvPr id="0" name=""/>
        <dsp:cNvSpPr/>
      </dsp:nvSpPr>
      <dsp:spPr>
        <a:xfrm>
          <a:off x="0" y="3642"/>
          <a:ext cx="4133508" cy="102474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77AC0-6810-4B5D-BC73-31D535E75863}">
      <dsp:nvSpPr>
        <dsp:cNvPr id="0" name=""/>
        <dsp:cNvSpPr/>
      </dsp:nvSpPr>
      <dsp:spPr>
        <a:xfrm>
          <a:off x="309984" y="234209"/>
          <a:ext cx="564158" cy="56360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C9806-26B3-46AA-A4CA-5DE03029159B}">
      <dsp:nvSpPr>
        <dsp:cNvPr id="0" name=""/>
        <dsp:cNvSpPr/>
      </dsp:nvSpPr>
      <dsp:spPr>
        <a:xfrm>
          <a:off x="1184127" y="3642"/>
          <a:ext cx="2751776" cy="124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176" tIns="132176" rIns="132176" bIns="13217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Lived Experience as Evidence</a:t>
          </a:r>
          <a:endParaRPr lang="en-US" sz="1400" kern="1200"/>
        </a:p>
      </dsp:txBody>
      <dsp:txXfrm>
        <a:off x="1184127" y="3642"/>
        <a:ext cx="2751776" cy="1248904"/>
      </dsp:txXfrm>
    </dsp:sp>
    <dsp:sp modelId="{2A6EE645-42C3-4CEB-84F2-D5B8D5AF5456}">
      <dsp:nvSpPr>
        <dsp:cNvPr id="0" name=""/>
        <dsp:cNvSpPr/>
      </dsp:nvSpPr>
      <dsp:spPr>
        <a:xfrm>
          <a:off x="0" y="1546405"/>
          <a:ext cx="4133508" cy="102474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0D148-D185-461F-BC3B-3AF23C3D09D7}">
      <dsp:nvSpPr>
        <dsp:cNvPr id="0" name=""/>
        <dsp:cNvSpPr/>
      </dsp:nvSpPr>
      <dsp:spPr>
        <a:xfrm>
          <a:off x="309984" y="1776972"/>
          <a:ext cx="564158" cy="56360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D72B1-DDB9-4CA5-BBF5-C9AB13E12B6C}">
      <dsp:nvSpPr>
        <dsp:cNvPr id="0" name=""/>
        <dsp:cNvSpPr/>
      </dsp:nvSpPr>
      <dsp:spPr>
        <a:xfrm>
          <a:off x="1184127" y="1546405"/>
          <a:ext cx="2751776" cy="124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176" tIns="132176" rIns="132176" bIns="13217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ISANA Lived Experience Toolkit (LET) features nine films revealing the hidden challenges impacting international student wellbeing.</a:t>
          </a:r>
        </a:p>
      </dsp:txBody>
      <dsp:txXfrm>
        <a:off x="1184127" y="1546405"/>
        <a:ext cx="2751776" cy="1248904"/>
      </dsp:txXfrm>
    </dsp:sp>
    <dsp:sp modelId="{ACEB292F-AAB0-48FB-A188-2930CA289998}">
      <dsp:nvSpPr>
        <dsp:cNvPr id="0" name=""/>
        <dsp:cNvSpPr/>
      </dsp:nvSpPr>
      <dsp:spPr>
        <a:xfrm>
          <a:off x="0" y="3089169"/>
          <a:ext cx="4133508" cy="102474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122D9C-324A-4A44-B1BD-582DE716777B}">
      <dsp:nvSpPr>
        <dsp:cNvPr id="0" name=""/>
        <dsp:cNvSpPr/>
      </dsp:nvSpPr>
      <dsp:spPr>
        <a:xfrm>
          <a:off x="309984" y="3319736"/>
          <a:ext cx="564158" cy="56360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F92BD-5EE2-49CC-B6AB-7B65E0DD9F6E}">
      <dsp:nvSpPr>
        <dsp:cNvPr id="0" name=""/>
        <dsp:cNvSpPr/>
      </dsp:nvSpPr>
      <dsp:spPr>
        <a:xfrm>
          <a:off x="1184127" y="3089169"/>
          <a:ext cx="2751776" cy="1248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176" tIns="132176" rIns="132176" bIns="13217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Funded by Study NSW to normalise help-seeking and </a:t>
          </a:r>
          <a:r>
            <a:rPr lang="en-US" sz="1400" kern="1200" dirty="0" err="1"/>
            <a:t>destigmatise</a:t>
          </a:r>
          <a:r>
            <a:rPr lang="en-US" sz="1400" kern="1200" dirty="0"/>
            <a:t> mental health support across the sector.</a:t>
          </a:r>
        </a:p>
      </dsp:txBody>
      <dsp:txXfrm>
        <a:off x="1184127" y="3089169"/>
        <a:ext cx="2751776" cy="12489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6374C-58FE-4138-A269-0EA58807AC99}">
      <dsp:nvSpPr>
        <dsp:cNvPr id="0" name=""/>
        <dsp:cNvSpPr/>
      </dsp:nvSpPr>
      <dsp:spPr>
        <a:xfrm>
          <a:off x="756021" y="231905"/>
          <a:ext cx="647050" cy="6470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D66C8-9674-481C-B2F0-5854FA56D5E9}">
      <dsp:nvSpPr>
        <dsp:cNvPr id="0" name=""/>
        <dsp:cNvSpPr/>
      </dsp:nvSpPr>
      <dsp:spPr>
        <a:xfrm>
          <a:off x="360601" y="1101753"/>
          <a:ext cx="1437890" cy="57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The Mental Health Barrier</a:t>
          </a:r>
          <a:endParaRPr lang="en-US" sz="1100" kern="1200"/>
        </a:p>
      </dsp:txBody>
      <dsp:txXfrm>
        <a:off x="360601" y="1101753"/>
        <a:ext cx="1437890" cy="575156"/>
      </dsp:txXfrm>
    </dsp:sp>
    <dsp:sp modelId="{7E8771CA-E4F2-4816-93CE-2E6CEF25E0BF}">
      <dsp:nvSpPr>
        <dsp:cNvPr id="0" name=""/>
        <dsp:cNvSpPr/>
      </dsp:nvSpPr>
      <dsp:spPr>
        <a:xfrm>
          <a:off x="2445542" y="231905"/>
          <a:ext cx="647050" cy="6470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95A28-B00E-4864-8841-AE34F895A08B}">
      <dsp:nvSpPr>
        <dsp:cNvPr id="0" name=""/>
        <dsp:cNvSpPr/>
      </dsp:nvSpPr>
      <dsp:spPr>
        <a:xfrm>
          <a:off x="2050122" y="1101753"/>
          <a:ext cx="1437890" cy="57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Nicole’s journey with bipolar disorder highlights the cultural stigma surrounding help-seeking.</a:t>
          </a:r>
          <a:endParaRPr lang="en-US" sz="1100" kern="1200" dirty="0"/>
        </a:p>
      </dsp:txBody>
      <dsp:txXfrm>
        <a:off x="2050122" y="1101753"/>
        <a:ext cx="1437890" cy="575156"/>
      </dsp:txXfrm>
    </dsp:sp>
    <dsp:sp modelId="{DA105F60-8E79-49D8-87C6-2E1399EEB1AB}">
      <dsp:nvSpPr>
        <dsp:cNvPr id="0" name=""/>
        <dsp:cNvSpPr/>
      </dsp:nvSpPr>
      <dsp:spPr>
        <a:xfrm>
          <a:off x="4135064" y="231905"/>
          <a:ext cx="647050" cy="6470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85912-105C-4A83-AB93-06EE1DF82CE0}">
      <dsp:nvSpPr>
        <dsp:cNvPr id="0" name=""/>
        <dsp:cNvSpPr/>
      </dsp:nvSpPr>
      <dsp:spPr>
        <a:xfrm>
          <a:off x="3739644" y="1101753"/>
          <a:ext cx="1437890" cy="57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Student services acted as the </a:t>
          </a:r>
          <a:r>
            <a:rPr lang="en-US" sz="1100" b="1" kern="1200"/>
            <a:t>bridge</a:t>
          </a:r>
          <a:r>
            <a:rPr lang="en-US" sz="1100" kern="1200"/>
            <a:t>, translating clinical concepts into culturally safe support structures.</a:t>
          </a:r>
          <a:endParaRPr lang="en-US" sz="1100" kern="1200" dirty="0"/>
        </a:p>
      </dsp:txBody>
      <dsp:txXfrm>
        <a:off x="3739644" y="1101753"/>
        <a:ext cx="1437890" cy="575156"/>
      </dsp:txXfrm>
    </dsp:sp>
    <dsp:sp modelId="{7D4FB741-61A2-4B28-A149-A45DA9889DFD}">
      <dsp:nvSpPr>
        <dsp:cNvPr id="0" name=""/>
        <dsp:cNvSpPr/>
      </dsp:nvSpPr>
      <dsp:spPr>
        <a:xfrm>
          <a:off x="2445542" y="2036382"/>
          <a:ext cx="647050" cy="6470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42E965-D954-4922-9256-7F2F7526B295}">
      <dsp:nvSpPr>
        <dsp:cNvPr id="0" name=""/>
        <dsp:cNvSpPr/>
      </dsp:nvSpPr>
      <dsp:spPr>
        <a:xfrm>
          <a:off x="2050122" y="2906230"/>
          <a:ext cx="1437890" cy="57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Reframing support from "therapy" to "success strategy."</a:t>
          </a:r>
        </a:p>
      </dsp:txBody>
      <dsp:txXfrm>
        <a:off x="2050122" y="2906230"/>
        <a:ext cx="1437890" cy="5751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FBE7B-A4BA-4500-958B-730D9CA96274}">
      <dsp:nvSpPr>
        <dsp:cNvPr id="0" name=""/>
        <dsp:cNvSpPr/>
      </dsp:nvSpPr>
      <dsp:spPr>
        <a:xfrm>
          <a:off x="0" y="1840"/>
          <a:ext cx="8545287" cy="9328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4BEA5-AED5-423F-943A-7B6F67F3DE67}">
      <dsp:nvSpPr>
        <dsp:cNvPr id="0" name=""/>
        <dsp:cNvSpPr/>
      </dsp:nvSpPr>
      <dsp:spPr>
        <a:xfrm>
          <a:off x="282185" y="211730"/>
          <a:ext cx="513065" cy="51306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BB474-CC0A-475A-A162-1FCEB2FCD7CC}">
      <dsp:nvSpPr>
        <dsp:cNvPr id="0" name=""/>
        <dsp:cNvSpPr/>
      </dsp:nvSpPr>
      <dsp:spPr>
        <a:xfrm>
          <a:off x="1077436" y="1840"/>
          <a:ext cx="7467850" cy="932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26" tIns="98726" rIns="98726" bIns="9872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Academic Adjustment</a:t>
          </a:r>
          <a:endParaRPr lang="en-US" sz="2200" kern="1200"/>
        </a:p>
      </dsp:txBody>
      <dsp:txXfrm>
        <a:off x="1077436" y="1840"/>
        <a:ext cx="7467850" cy="932845"/>
      </dsp:txXfrm>
    </dsp:sp>
    <dsp:sp modelId="{8FA0B858-1455-4A1C-864F-836A3EA2A373}">
      <dsp:nvSpPr>
        <dsp:cNvPr id="0" name=""/>
        <dsp:cNvSpPr/>
      </dsp:nvSpPr>
      <dsp:spPr>
        <a:xfrm>
          <a:off x="0" y="1167897"/>
          <a:ext cx="8545287" cy="9328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73856-668D-46EB-8AC3-0575F780CDCE}">
      <dsp:nvSpPr>
        <dsp:cNvPr id="0" name=""/>
        <dsp:cNvSpPr/>
      </dsp:nvSpPr>
      <dsp:spPr>
        <a:xfrm>
          <a:off x="282185" y="1377787"/>
          <a:ext cx="513065" cy="51306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92D49-DFAA-4B0D-99EA-E179BD573C24}">
      <dsp:nvSpPr>
        <dsp:cNvPr id="0" name=""/>
        <dsp:cNvSpPr/>
      </dsp:nvSpPr>
      <dsp:spPr>
        <a:xfrm>
          <a:off x="1077436" y="1167897"/>
          <a:ext cx="7467850" cy="932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26" tIns="98726" rIns="98726" bIns="9872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 postgraduate student overwhelmed by the </a:t>
          </a:r>
          <a:r>
            <a:rPr lang="en-US" sz="2200" b="1" kern="1200" dirty="0"/>
            <a:t>VU Block Model</a:t>
          </a:r>
          <a:r>
            <a:rPr lang="en-US" sz="2200" kern="1200" dirty="0"/>
            <a:t> and late-night work shifts.</a:t>
          </a:r>
        </a:p>
      </dsp:txBody>
      <dsp:txXfrm>
        <a:off x="1077436" y="1167897"/>
        <a:ext cx="7467850" cy="932845"/>
      </dsp:txXfrm>
    </dsp:sp>
    <dsp:sp modelId="{A74FF8F6-8CCC-4E0F-A6CB-D24E5AB9F9BD}">
      <dsp:nvSpPr>
        <dsp:cNvPr id="0" name=""/>
        <dsp:cNvSpPr/>
      </dsp:nvSpPr>
      <dsp:spPr>
        <a:xfrm>
          <a:off x="0" y="2333954"/>
          <a:ext cx="8545287" cy="9328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93BFC2-0E34-4BAA-B716-FAC2DD3C4620}">
      <dsp:nvSpPr>
        <dsp:cNvPr id="0" name=""/>
        <dsp:cNvSpPr/>
      </dsp:nvSpPr>
      <dsp:spPr>
        <a:xfrm>
          <a:off x="282185" y="2543844"/>
          <a:ext cx="513065" cy="51306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259FB-E5D0-4B4A-878D-B4F22B4BC08B}">
      <dsp:nvSpPr>
        <dsp:cNvPr id="0" name=""/>
        <dsp:cNvSpPr/>
      </dsp:nvSpPr>
      <dsp:spPr>
        <a:xfrm>
          <a:off x="1077436" y="2333954"/>
          <a:ext cx="7467850" cy="932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26" tIns="98726" rIns="98726" bIns="9872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appeared to be an "attendance issue" was actually exhaustion and visa anxiety.</a:t>
          </a:r>
        </a:p>
      </dsp:txBody>
      <dsp:txXfrm>
        <a:off x="1077436" y="2333954"/>
        <a:ext cx="7467850" cy="932845"/>
      </dsp:txXfrm>
    </dsp:sp>
    <dsp:sp modelId="{0F4BBF7D-841B-454F-9E3A-4E1412651BDF}">
      <dsp:nvSpPr>
        <dsp:cNvPr id="0" name=""/>
        <dsp:cNvSpPr/>
      </dsp:nvSpPr>
      <dsp:spPr>
        <a:xfrm>
          <a:off x="0" y="3500011"/>
          <a:ext cx="8545287" cy="9328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F0C7D-6118-4D8D-BBFE-83A168C4AF1E}">
      <dsp:nvSpPr>
        <dsp:cNvPr id="0" name=""/>
        <dsp:cNvSpPr/>
      </dsp:nvSpPr>
      <dsp:spPr>
        <a:xfrm>
          <a:off x="282185" y="3709902"/>
          <a:ext cx="513065" cy="51306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6B36F-AA5B-4A55-918D-6E64EA0F3215}">
      <dsp:nvSpPr>
        <dsp:cNvPr id="0" name=""/>
        <dsp:cNvSpPr/>
      </dsp:nvSpPr>
      <dsp:spPr>
        <a:xfrm>
          <a:off x="1077436" y="3500011"/>
          <a:ext cx="7467850" cy="932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26" tIns="98726" rIns="98726" bIns="9872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Intervention: Human-centered support built his confidence to complete his first block successfully.</a:t>
          </a:r>
        </a:p>
      </dsp:txBody>
      <dsp:txXfrm>
        <a:off x="1077436" y="3500011"/>
        <a:ext cx="7467850" cy="9328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C1F5E-140D-4A5A-839A-E7F6897372A3}">
      <dsp:nvSpPr>
        <dsp:cNvPr id="0" name=""/>
        <dsp:cNvSpPr/>
      </dsp:nvSpPr>
      <dsp:spPr>
        <a:xfrm>
          <a:off x="323599" y="803276"/>
          <a:ext cx="1007929" cy="10079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83BCA-809B-4FA7-8754-96A57AD169CD}">
      <dsp:nvSpPr>
        <dsp:cNvPr id="0" name=""/>
        <dsp:cNvSpPr/>
      </dsp:nvSpPr>
      <dsp:spPr>
        <a:xfrm>
          <a:off x="538403" y="1018081"/>
          <a:ext cx="578320" cy="5783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C6AB0-1D45-4D6A-958E-E53EF10C0E6D}">
      <dsp:nvSpPr>
        <dsp:cNvPr id="0" name=""/>
        <dsp:cNvSpPr/>
      </dsp:nvSpPr>
      <dsp:spPr>
        <a:xfrm>
          <a:off x="1392" y="2125151"/>
          <a:ext cx="1652343" cy="784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/>
            <a:t>T</a:t>
          </a:r>
          <a:r>
            <a:rPr lang="en-AU" sz="1100" b="1" kern="1200"/>
            <a:t>The Struggle:</a:t>
          </a:r>
          <a:r>
            <a:rPr lang="en-AU" sz="1100" kern="1200"/>
            <a:t> Dealing with perfectionism, imposter syndrome, and high family expectations.</a:t>
          </a:r>
          <a:endParaRPr lang="en-US" sz="1100" kern="1200"/>
        </a:p>
      </dsp:txBody>
      <dsp:txXfrm>
        <a:off x="1392" y="2125151"/>
        <a:ext cx="1652343" cy="784863"/>
      </dsp:txXfrm>
    </dsp:sp>
    <dsp:sp modelId="{4ECBE079-CCB6-40EA-8566-F18158738316}">
      <dsp:nvSpPr>
        <dsp:cNvPr id="0" name=""/>
        <dsp:cNvSpPr/>
      </dsp:nvSpPr>
      <dsp:spPr>
        <a:xfrm>
          <a:off x="2265103" y="803276"/>
          <a:ext cx="1007929" cy="10079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11167-C057-4C53-8852-30232BE3C187}">
      <dsp:nvSpPr>
        <dsp:cNvPr id="0" name=""/>
        <dsp:cNvSpPr/>
      </dsp:nvSpPr>
      <dsp:spPr>
        <a:xfrm>
          <a:off x="2479907" y="1018081"/>
          <a:ext cx="578320" cy="5783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FB92F-D22F-47CD-AF4E-FF9A8D22576D}">
      <dsp:nvSpPr>
        <dsp:cNvPr id="0" name=""/>
        <dsp:cNvSpPr/>
      </dsp:nvSpPr>
      <dsp:spPr>
        <a:xfrm>
          <a:off x="1942896" y="2125151"/>
          <a:ext cx="1652343" cy="784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b="1" kern="1200"/>
            <a:t>Internal Impact:</a:t>
          </a:r>
          <a:r>
            <a:rPr lang="en-AU" sz="1100" kern="1200"/>
            <a:t> Pressure leading to depression and unhealthy coping mechanisms (e.g., poor diet).</a:t>
          </a:r>
          <a:r>
            <a:rPr lang="en-US" sz="1100" kern="1200"/>
            <a:t>.</a:t>
          </a:r>
        </a:p>
      </dsp:txBody>
      <dsp:txXfrm>
        <a:off x="1942896" y="2125151"/>
        <a:ext cx="1652343" cy="784863"/>
      </dsp:txXfrm>
    </dsp:sp>
    <dsp:sp modelId="{F8065671-5D8B-4C27-B79A-52DD5D50BC94}">
      <dsp:nvSpPr>
        <dsp:cNvPr id="0" name=""/>
        <dsp:cNvSpPr/>
      </dsp:nvSpPr>
      <dsp:spPr>
        <a:xfrm>
          <a:off x="4206607" y="803276"/>
          <a:ext cx="1007929" cy="10079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5D8BF-1761-41FA-A0AA-284729875239}">
      <dsp:nvSpPr>
        <dsp:cNvPr id="0" name=""/>
        <dsp:cNvSpPr/>
      </dsp:nvSpPr>
      <dsp:spPr>
        <a:xfrm>
          <a:off x="4421411" y="1018081"/>
          <a:ext cx="578320" cy="5783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2CA6B-2C07-49D5-8DBE-B98FE7E423F9}">
      <dsp:nvSpPr>
        <dsp:cNvPr id="0" name=""/>
        <dsp:cNvSpPr/>
      </dsp:nvSpPr>
      <dsp:spPr>
        <a:xfrm>
          <a:off x="3884400" y="2125151"/>
          <a:ext cx="1652343" cy="784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100" b="1" kern="1200"/>
            <a:t>The Message:</a:t>
          </a:r>
          <a:r>
            <a:rPr lang="en-AU" sz="1100" kern="1200"/>
            <a:t> Developing self-care strategies and learning to manage expectations is key to mental wellbeing. </a:t>
          </a:r>
          <a:endParaRPr lang="en-US" sz="1100" kern="1200"/>
        </a:p>
      </dsp:txBody>
      <dsp:txXfrm>
        <a:off x="3884400" y="2125151"/>
        <a:ext cx="1652343" cy="7848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23FE7-484C-4CD9-A81F-DF1255C2C2FF}">
      <dsp:nvSpPr>
        <dsp:cNvPr id="0" name=""/>
        <dsp:cNvSpPr/>
      </dsp:nvSpPr>
      <dsp:spPr>
        <a:xfrm>
          <a:off x="0" y="1578"/>
          <a:ext cx="8630069" cy="800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3801E-2493-4CFA-962D-A769AF6BDFE1}">
      <dsp:nvSpPr>
        <dsp:cNvPr id="0" name=""/>
        <dsp:cNvSpPr/>
      </dsp:nvSpPr>
      <dsp:spPr>
        <a:xfrm>
          <a:off x="242010" y="181586"/>
          <a:ext cx="440019" cy="4400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86DBD-5671-424A-BC66-F38DBF351EF0}">
      <dsp:nvSpPr>
        <dsp:cNvPr id="0" name=""/>
        <dsp:cNvSpPr/>
      </dsp:nvSpPr>
      <dsp:spPr>
        <a:xfrm>
          <a:off x="924041" y="1578"/>
          <a:ext cx="7706027" cy="80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0" tIns="84670" rIns="84670" bIns="846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75% Engagement Increase</a:t>
          </a:r>
          <a:endParaRPr lang="en-US" sz="1500" kern="1200"/>
        </a:p>
      </dsp:txBody>
      <dsp:txXfrm>
        <a:off x="924041" y="1578"/>
        <a:ext cx="7706027" cy="800035"/>
      </dsp:txXfrm>
    </dsp:sp>
    <dsp:sp modelId="{A61E1739-24EE-42E2-9E5D-4D13D5BF14B4}">
      <dsp:nvSpPr>
        <dsp:cNvPr id="0" name=""/>
        <dsp:cNvSpPr/>
      </dsp:nvSpPr>
      <dsp:spPr>
        <a:xfrm>
          <a:off x="0" y="1001623"/>
          <a:ext cx="8630069" cy="800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B32DD-9354-40CB-9125-A040CBC1EB10}">
      <dsp:nvSpPr>
        <dsp:cNvPr id="0" name=""/>
        <dsp:cNvSpPr/>
      </dsp:nvSpPr>
      <dsp:spPr>
        <a:xfrm>
          <a:off x="242010" y="1181631"/>
          <a:ext cx="440019" cy="4400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A3E53-85CF-49B9-9508-85624E4F1A3A}">
      <dsp:nvSpPr>
        <dsp:cNvPr id="0" name=""/>
        <dsp:cNvSpPr/>
      </dsp:nvSpPr>
      <dsp:spPr>
        <a:xfrm>
          <a:off x="924041" y="1001623"/>
          <a:ext cx="7706027" cy="80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0" tIns="84670" rIns="84670" bIns="846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Impact of Early Intervention</a:t>
          </a:r>
          <a:endParaRPr lang="en-US" sz="1500" kern="1200"/>
        </a:p>
      </dsp:txBody>
      <dsp:txXfrm>
        <a:off x="924041" y="1001623"/>
        <a:ext cx="7706027" cy="800035"/>
      </dsp:txXfrm>
    </dsp:sp>
    <dsp:sp modelId="{520106C8-EB24-486A-B689-E63772435D6B}">
      <dsp:nvSpPr>
        <dsp:cNvPr id="0" name=""/>
        <dsp:cNvSpPr/>
      </dsp:nvSpPr>
      <dsp:spPr>
        <a:xfrm>
          <a:off x="0" y="2001667"/>
          <a:ext cx="8630069" cy="800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EB7F3-B84E-42BE-8F1C-EC7FD586061D}">
      <dsp:nvSpPr>
        <dsp:cNvPr id="0" name=""/>
        <dsp:cNvSpPr/>
      </dsp:nvSpPr>
      <dsp:spPr>
        <a:xfrm>
          <a:off x="242010" y="2181676"/>
          <a:ext cx="440019" cy="4400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A3934-0649-4DD5-8DBD-DECB3E7CDDB9}">
      <dsp:nvSpPr>
        <dsp:cNvPr id="0" name=""/>
        <dsp:cNvSpPr/>
      </dsp:nvSpPr>
      <dsp:spPr>
        <a:xfrm>
          <a:off x="924041" y="2001667"/>
          <a:ext cx="7706027" cy="80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0" tIns="84670" rIns="84670" bIns="846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Proactive student services directly influence retention and outcomes. When support is integrated rather than reactive, students are significantly more likely to persist through challenges.</a:t>
          </a:r>
        </a:p>
      </dsp:txBody>
      <dsp:txXfrm>
        <a:off x="924041" y="2001667"/>
        <a:ext cx="7706027" cy="800035"/>
      </dsp:txXfrm>
    </dsp:sp>
    <dsp:sp modelId="{E9A23AE0-47C5-435B-A5BD-9BC554F076C8}">
      <dsp:nvSpPr>
        <dsp:cNvPr id="0" name=""/>
        <dsp:cNvSpPr/>
      </dsp:nvSpPr>
      <dsp:spPr>
        <a:xfrm>
          <a:off x="0" y="3001712"/>
          <a:ext cx="8630069" cy="800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C878B-D480-48AC-9B0D-2A7AE0A6B606}">
      <dsp:nvSpPr>
        <dsp:cNvPr id="0" name=""/>
        <dsp:cNvSpPr/>
      </dsp:nvSpPr>
      <dsp:spPr>
        <a:xfrm>
          <a:off x="242010" y="3181720"/>
          <a:ext cx="440019" cy="44001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A4184-477C-4E9A-9DEF-2539CB085718}">
      <dsp:nvSpPr>
        <dsp:cNvPr id="0" name=""/>
        <dsp:cNvSpPr/>
      </dsp:nvSpPr>
      <dsp:spPr>
        <a:xfrm>
          <a:off x="924041" y="3001712"/>
          <a:ext cx="7706027" cy="80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0" tIns="84670" rIns="84670" bIns="846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By identifying students at risk in Week 1, VU transforms potential withdrawals into success stories.</a:t>
          </a:r>
        </a:p>
      </dsp:txBody>
      <dsp:txXfrm>
        <a:off x="924041" y="3001712"/>
        <a:ext cx="7706027" cy="8000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53573-6FF6-194C-A4D4-94FB080F3F45}">
      <dsp:nvSpPr>
        <dsp:cNvPr id="0" name=""/>
        <dsp:cNvSpPr/>
      </dsp:nvSpPr>
      <dsp:spPr>
        <a:xfrm>
          <a:off x="0" y="80157"/>
          <a:ext cx="7853082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The Connective Tissue: Academic</a:t>
          </a:r>
          <a:r>
            <a:rPr lang="en-US" sz="2500" kern="1200" dirty="0"/>
            <a:t> and support functions must work in concert. Teachers are "first responders" to student distress.</a:t>
          </a:r>
        </a:p>
      </dsp:txBody>
      <dsp:txXfrm>
        <a:off x="67110" y="147267"/>
        <a:ext cx="7718862" cy="1240530"/>
      </dsp:txXfrm>
    </dsp:sp>
    <dsp:sp modelId="{07910B77-CE39-764E-B9A7-ED1250484F93}">
      <dsp:nvSpPr>
        <dsp:cNvPr id="0" name=""/>
        <dsp:cNvSpPr/>
      </dsp:nvSpPr>
      <dsp:spPr>
        <a:xfrm>
          <a:off x="0" y="1526907"/>
          <a:ext cx="7853082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Case: Lina (Colombia): </a:t>
          </a:r>
          <a:r>
            <a:rPr lang="en-US" sz="2500" kern="1200" dirty="0"/>
            <a:t>When her housing fell through, VU prioritised stability and wellbeing over immediate academics to ensure long-term retention.</a:t>
          </a:r>
        </a:p>
      </dsp:txBody>
      <dsp:txXfrm>
        <a:off x="67110" y="1594017"/>
        <a:ext cx="7718862" cy="1240530"/>
      </dsp:txXfrm>
    </dsp:sp>
    <dsp:sp modelId="{4623D008-88F9-6148-A68E-30860ED9B5A4}">
      <dsp:nvSpPr>
        <dsp:cNvPr id="0" name=""/>
        <dsp:cNvSpPr/>
      </dsp:nvSpPr>
      <dsp:spPr>
        <a:xfrm>
          <a:off x="0" y="2973657"/>
          <a:ext cx="7853082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"Warm Referral" pathway ensures no student falls through the gaps.</a:t>
          </a:r>
        </a:p>
      </dsp:txBody>
      <dsp:txXfrm>
        <a:off x="67110" y="3040767"/>
        <a:ext cx="7718862" cy="1240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A0954-064B-0640-955A-54AFE9551651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C5557-A67A-AE43-BE41-2BF7D958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4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C5557-A67A-AE43-BE41-2BF7D95825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63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C5557-A67A-AE43-BE41-2BF7D95825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0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D0A2-35B0-8731-581D-4714412113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021" y="4585348"/>
            <a:ext cx="6371876" cy="1067913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here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672BA-6050-890A-8436-818A4A8551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3021" y="5786751"/>
            <a:ext cx="4442960" cy="59903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683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9AE45-6F8A-32E2-D99F-6B739EFA1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365126"/>
            <a:ext cx="8630068" cy="1343534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Name here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A0E01D-C3C6-814F-B0B3-0305FF3FE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9" y="1835473"/>
            <a:ext cx="8743533" cy="48590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543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43CE6-C04D-AB5C-F887-32B8A1E4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Name here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450AA-6E65-F0D4-BCD1-32B410E76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52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2.sv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7.xml"/><Relationship Id="rId7" Type="http://schemas.openxmlformats.org/officeDocument/2006/relationships/hyperlink" Target="https://www.letyourstorytalk.com/nayonika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5.xml"/><Relationship Id="rId7" Type="http://schemas.openxmlformats.org/officeDocument/2006/relationships/hyperlink" Target="https://www.letyourstorytalk.com/nicole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E2E1-66D0-6F9D-DBAB-1A12198615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AU" sz="2400" dirty="0"/>
              <a:t>Beyond the Classroom: </a:t>
            </a:r>
            <a:r>
              <a:rPr lang="en-AU" sz="2400" dirty="0">
                <a:solidFill>
                  <a:schemeClr val="accent3">
                    <a:lumMod val="75000"/>
                  </a:schemeClr>
                </a:solidFill>
              </a:rPr>
              <a:t>How Student Services Shapes International Student Success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39619-394D-0A9F-F370-F236C21330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Kashif Chauhan </a:t>
            </a:r>
          </a:p>
          <a:p>
            <a:r>
              <a:rPr lang="en-AU" dirty="0">
                <a:solidFill>
                  <a:schemeClr val="accent3"/>
                </a:solidFill>
              </a:rPr>
              <a:t>ISANA</a:t>
            </a:r>
            <a:r>
              <a:rPr lang="en-AU" dirty="0"/>
              <a:t> National Communications Manager</a:t>
            </a:r>
          </a:p>
        </p:txBody>
      </p:sp>
    </p:spTree>
    <p:extLst>
      <p:ext uri="{BB962C8B-B14F-4D97-AF65-F5344CB8AC3E}">
        <p14:creationId xmlns:p14="http://schemas.microsoft.com/office/powerpoint/2010/main" val="16830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96796-0DFF-CC3B-4C6C-9D860C78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Urbanist Medium"/>
                <a:ea typeface="Urbanist Medium"/>
                <a:cs typeface="Urbanist Medium"/>
                <a:sym typeface="Urbanist Medium"/>
              </a:rPr>
              <a:t>Case</a:t>
            </a:r>
            <a:r>
              <a:rPr lang="en-US" b="0" dirty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</a:t>
            </a:r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Study</a:t>
            </a:r>
            <a:r>
              <a:rPr lang="en-US" b="0" dirty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: </a:t>
            </a:r>
            <a:r>
              <a:rPr lang="en-US" b="0" dirty="0">
                <a:latin typeface="Urbanist Medium"/>
                <a:ea typeface="Urbanist Medium"/>
                <a:cs typeface="Urbanist Medium"/>
                <a:sym typeface="Urbanist Medium"/>
              </a:rPr>
              <a:t>Arjun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B03435C-B384-7205-38E4-81A5F18C5B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323105"/>
              </p:ext>
            </p:extLst>
          </p:nvPr>
        </p:nvGraphicFramePr>
        <p:xfrm>
          <a:off x="1948542" y="1454475"/>
          <a:ext cx="8545287" cy="4434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Male profile with solid fill">
            <a:extLst>
              <a:ext uri="{FF2B5EF4-FFF2-40B4-BE49-F238E27FC236}">
                <a16:creationId xmlns:a16="http://schemas.microsoft.com/office/drawing/2014/main" id="{1B3B5187-6BC5-9771-457F-E0B83EEA76ED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3613" y="21957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D3DD84-9E7D-154A-6468-442B0C6DE477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9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C6043-F7E5-5B72-E473-B9AB96916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CFB1-360C-E6C0-DFF1-2BD66F1D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Urbanist Medium"/>
                <a:ea typeface="Urbanist Medium"/>
                <a:cs typeface="Urbanist Medium"/>
                <a:sym typeface="Urbanist Medium"/>
              </a:rPr>
              <a:t>Case</a:t>
            </a:r>
            <a:r>
              <a:rPr lang="en-US" b="0" dirty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</a:t>
            </a:r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Study</a:t>
            </a:r>
            <a:r>
              <a:rPr lang="en-US" b="0" dirty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: Nayonika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AA59B0-DED4-B743-73CC-8A15232CEA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901173"/>
              </p:ext>
            </p:extLst>
          </p:nvPr>
        </p:nvGraphicFramePr>
        <p:xfrm>
          <a:off x="4999950" y="2240963"/>
          <a:ext cx="5538136" cy="3713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946E831B-F9C6-8CEB-ED02-EDB4A7CBA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24462"/>
            <a:ext cx="2691474" cy="2655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F79F44-C80F-0AB4-4093-CC4D085596B1}"/>
              </a:ext>
            </a:extLst>
          </p:cNvPr>
          <p:cNvSpPr txBox="1"/>
          <p:nvPr/>
        </p:nvSpPr>
        <p:spPr>
          <a:xfrm>
            <a:off x="1673018" y="6200725"/>
            <a:ext cx="4422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https://www.letyourstorytalk.com/nayonika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C61596-DCEC-4268-186B-B8A91F99A129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3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D48C-3090-C293-0E9A-CD9C2982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Urbanist Medium"/>
                <a:ea typeface="Urbanist Medium"/>
                <a:cs typeface="Urbanist Medium"/>
                <a:sym typeface="Urbanist Medium"/>
              </a:rPr>
              <a:t>The Retention </a:t>
            </a:r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Engine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D4CF4D-7A10-05A1-19DE-236C5571FB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818663"/>
              </p:ext>
            </p:extLst>
          </p:nvPr>
        </p:nvGraphicFramePr>
        <p:xfrm>
          <a:off x="1828799" y="1835473"/>
          <a:ext cx="8630069" cy="3803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C9A2D7-F5E5-745F-6995-D1E24DCC77BD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12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F3E9-9F20-466E-CE72-866E8E3E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The Connective Tissue:</a:t>
            </a:r>
            <a:br>
              <a:rPr lang="en-US" b="0" dirty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</a:br>
            <a:r>
              <a:rPr lang="en-US" b="0" dirty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Breaking Down </a:t>
            </a:r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Silos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35894D-9C71-5598-7861-393A428FA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438609"/>
              </p:ext>
            </p:extLst>
          </p:nvPr>
        </p:nvGraphicFramePr>
        <p:xfrm>
          <a:off x="2438400" y="1775010"/>
          <a:ext cx="7853082" cy="442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79EED24-A9BD-FEDE-AAF7-51C2D9C9FF68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8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27C0-E29A-59F3-6190-4C39C038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Urbanist Medium"/>
                <a:ea typeface="Urbanist Medium"/>
                <a:cs typeface="Urbanist Medium"/>
                <a:sym typeface="Urbanist Medium"/>
              </a:rPr>
              <a:t>Professionalising the </a:t>
            </a:r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Invisible</a:t>
            </a:r>
            <a:br>
              <a:rPr lang="en-US" b="0" dirty="0">
                <a:solidFill>
                  <a:schemeClr val="accent3">
                    <a:lumMod val="75000"/>
                  </a:schemeClr>
                </a:solidFill>
                <a:latin typeface="Urbanist Medium"/>
                <a:ea typeface="Urbanist Medium"/>
                <a:cs typeface="Urbanist Medium"/>
                <a:sym typeface="Urbanist Medium"/>
              </a:rPr>
            </a:br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2026 Framework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D816305-EC95-6654-C086-2334C8762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544079"/>
              </p:ext>
            </p:extLst>
          </p:nvPr>
        </p:nvGraphicFramePr>
        <p:xfrm>
          <a:off x="2079171" y="1835474"/>
          <a:ext cx="8085784" cy="4434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383E7AA-9756-2737-2D75-2B92730F1A16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84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23E17-40CC-D3A4-F91E-1F82B411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99" y="158297"/>
            <a:ext cx="7214926" cy="1343534"/>
          </a:xfrm>
        </p:spPr>
        <p:txBody>
          <a:bodyPr/>
          <a:lstStyle/>
          <a:p>
            <a:pPr algn="ctr"/>
            <a:r>
              <a:rPr lang="en-US" dirty="0">
                <a:latin typeface="Urbanist"/>
                <a:ea typeface="Urbanist"/>
                <a:cs typeface="Urbanist"/>
                <a:sym typeface="Urbanist"/>
              </a:rPr>
              <a:t>Believe in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rbanist"/>
                <a:ea typeface="Urbanist"/>
                <a:cs typeface="Urbanist"/>
                <a:sym typeface="Urbanist"/>
              </a:rPr>
              <a:t>Success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7E6C40E-E90D-24D3-9717-7FA50A6CDA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7332319"/>
              </p:ext>
            </p:extLst>
          </p:nvPr>
        </p:nvGraphicFramePr>
        <p:xfrm>
          <a:off x="2057400" y="1323846"/>
          <a:ext cx="8284029" cy="3161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9C4474-C1DD-0831-233B-8D131A39EEA6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C9E3EE-3D02-1F9A-F006-41677D6BA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4610491"/>
            <a:ext cx="74295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5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BBD6F-C883-6B76-E082-2A171782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 descr="Hands Forming A Heart">
            <a:extLst>
              <a:ext uri="{FF2B5EF4-FFF2-40B4-BE49-F238E27FC236}">
                <a16:creationId xmlns:a16="http://schemas.microsoft.com/office/drawing/2014/main" id="{02D4C845-EB59-86BF-7E24-F5A91B51D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1530870" y="1113508"/>
            <a:ext cx="9191219" cy="51700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F1CBBB-1A11-EAF7-D633-52806307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lvl="0" algn="ctr"/>
            <a:r>
              <a:rPr lang="en-US" sz="5200" dirty="0">
                <a:solidFill>
                  <a:srgbClr val="FFFFFF"/>
                </a:solidFill>
                <a:sym typeface="Urbanist"/>
              </a:rPr>
              <a:t>Beyond the Classroom:</a:t>
            </a:r>
            <a:br>
              <a:rPr lang="en-US" sz="5200" b="0" dirty="0">
                <a:solidFill>
                  <a:srgbClr val="FFFFFF"/>
                </a:solidFill>
                <a:sym typeface="Calibri"/>
              </a:rPr>
            </a:br>
            <a:r>
              <a:rPr lang="en-US" sz="5200" dirty="0">
                <a:solidFill>
                  <a:srgbClr val="FFFFFF"/>
                </a:solidFill>
                <a:sym typeface="Urbanist"/>
              </a:rPr>
              <a:t> The Invisible Heart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59CFDF-BAED-1953-3CC2-5B7AB2817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586" y="4161983"/>
            <a:ext cx="8808450" cy="8897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lvl="0" indent="0" algn="ctr">
              <a:buNone/>
            </a:pPr>
            <a:r>
              <a:rPr lang="en-US" sz="2400" dirty="0">
                <a:solidFill>
                  <a:srgbClr val="FFFFFF"/>
                </a:solidFill>
                <a:sym typeface="Urbanist"/>
              </a:rPr>
              <a:t>Supporting Student Success through Lived Experience &amp; Integrated Services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5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FB339-AEDA-97D1-2B46-876EE29A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Speaker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CEE250-0915-5C2E-A167-C201C1398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2056" y="2803287"/>
            <a:ext cx="2834934" cy="1889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DDF870-D333-E948-82CB-48ADB861B680}"/>
              </a:ext>
            </a:extLst>
          </p:cNvPr>
          <p:cNvSpPr txBox="1"/>
          <p:nvPr/>
        </p:nvSpPr>
        <p:spPr>
          <a:xfrm>
            <a:off x="2954186" y="5292545"/>
            <a:ext cx="4230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tx2"/>
                </a:solidFill>
              </a:rPr>
              <a:t>Kashif Chauhan</a:t>
            </a:r>
          </a:p>
          <a:p>
            <a:r>
              <a:rPr lang="en-AU" b="1" dirty="0">
                <a:solidFill>
                  <a:schemeClr val="tx2"/>
                </a:solidFill>
              </a:rPr>
              <a:t>National Communications Manager, ISANA Director, ASKAAN Consulting</a:t>
            </a:r>
            <a:endParaRPr lang="en-AU" dirty="0">
              <a:solidFill>
                <a:schemeClr val="tx2"/>
              </a:solidFill>
            </a:endParaRPr>
          </a:p>
        </p:txBody>
      </p:sp>
      <p:graphicFrame>
        <p:nvGraphicFramePr>
          <p:cNvPr id="10" name="TextBox 4">
            <a:extLst>
              <a:ext uri="{FF2B5EF4-FFF2-40B4-BE49-F238E27FC236}">
                <a16:creationId xmlns:a16="http://schemas.microsoft.com/office/drawing/2014/main" id="{B9E2B364-EB2C-0AA1-7B28-710CA59234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338059"/>
              </p:ext>
            </p:extLst>
          </p:nvPr>
        </p:nvGraphicFramePr>
        <p:xfrm>
          <a:off x="5312231" y="1835473"/>
          <a:ext cx="5377543" cy="375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638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B761-6090-A36B-4915-9868BD7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317" y="2841171"/>
            <a:ext cx="8630068" cy="134353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Urbanist"/>
                <a:ea typeface="Urbanist"/>
                <a:cs typeface="Urbanist"/>
                <a:sym typeface="Urbanist"/>
              </a:rPr>
            </a:br>
            <a:r>
              <a:rPr lang="en-US" sz="4000" dirty="0">
                <a:latin typeface="Urbanist"/>
                <a:ea typeface="Urbanist"/>
                <a:cs typeface="Urbanist"/>
                <a:sym typeface="Urbanist"/>
              </a:rPr>
              <a:t>The 2026 Landscape</a:t>
            </a:r>
            <a:br>
              <a:rPr lang="en-US" sz="4000" dirty="0">
                <a:latin typeface="Urbanist"/>
                <a:ea typeface="Urbanist"/>
                <a:cs typeface="Urbanist"/>
                <a:sym typeface="Urbanist"/>
              </a:rPr>
            </a:br>
            <a:r>
              <a:rPr lang="en-US" sz="4000" b="0" dirty="0">
                <a:latin typeface="Urbanist"/>
                <a:ea typeface="Urbanist"/>
                <a:cs typeface="Urbanist"/>
                <a:sym typeface="Urbanist"/>
              </a:rPr>
              <a:t>A Sector at a Crossroads</a:t>
            </a:r>
            <a:br>
              <a:rPr lang="en-US" dirty="0"/>
            </a:br>
            <a:endParaRPr lang="en-US" dirty="0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A4A9CB35-559B-C1B7-FFBC-17228A743D0B}"/>
              </a:ext>
            </a:extLst>
          </p:cNvPr>
          <p:cNvSpPr/>
          <p:nvPr/>
        </p:nvSpPr>
        <p:spPr>
          <a:xfrm>
            <a:off x="5366658" y="2547257"/>
            <a:ext cx="2264229" cy="446314"/>
          </a:xfrm>
          <a:prstGeom prst="mathMinus">
            <a:avLst/>
          </a:prstGeom>
          <a:solidFill>
            <a:schemeClr val="accent3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Signpost with solid fill">
            <a:extLst>
              <a:ext uri="{FF2B5EF4-FFF2-40B4-BE49-F238E27FC236}">
                <a16:creationId xmlns:a16="http://schemas.microsoft.com/office/drawing/2014/main" id="{34FE11C5-CE46-4A48-8E90-5E4473B3A93B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38709" y="680174"/>
            <a:ext cx="1720126" cy="1720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8931FA-1563-1D5E-48FC-C7D2511F7742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6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4D66-E42E-9C4F-F081-89600917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</a:t>
            </a:r>
            <a:r>
              <a:rPr lang="en-US" b="0" dirty="0">
                <a:latin typeface="Urbanist Medium"/>
                <a:ea typeface="Urbanist Medium"/>
                <a:cs typeface="Urbanist Medium"/>
                <a:sym typeface="Urbanist Medium"/>
              </a:rPr>
              <a:t>A Strategic </a:t>
            </a:r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Necessity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543DDE18-6A86-3027-F3A3-31196E0CC1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487771"/>
              </p:ext>
            </p:extLst>
          </p:nvPr>
        </p:nvGraphicFramePr>
        <p:xfrm>
          <a:off x="1937656" y="1563332"/>
          <a:ext cx="8501744" cy="412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8A71047-744D-2030-4A40-5B49C364FE3C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2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4B2806-27AF-0B0E-5E95-D6C3FFBAE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79" y="816429"/>
            <a:ext cx="8641442" cy="471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52429-DC81-C186-418A-656A81B5F459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7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B28FF-6076-2211-124F-61D5D008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Urbanist Medium"/>
                <a:ea typeface="Urbanist Medium"/>
                <a:cs typeface="Urbanist Medium"/>
                <a:sym typeface="Urbanist Medium"/>
              </a:rPr>
              <a:t>Defining Student Services:</a:t>
            </a:r>
            <a:br>
              <a:rPr lang="en-US" b="0" dirty="0">
                <a:latin typeface="Urbanist Medium"/>
                <a:ea typeface="Urbanist Medium"/>
                <a:cs typeface="Urbanist Medium"/>
                <a:sym typeface="Urbanist Medium"/>
              </a:rPr>
            </a:br>
            <a:r>
              <a:rPr lang="en-US" b="0" dirty="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VU Sydney</a:t>
            </a:r>
            <a:endParaRPr lang="en-US" dirty="0">
              <a:solidFill>
                <a:schemeClr val="accent3"/>
              </a:solidFill>
            </a:endParaRPr>
          </a:p>
        </p:txBody>
      </p:sp>
      <p:graphicFrame>
        <p:nvGraphicFramePr>
          <p:cNvPr id="15" name="Content Placeholder 10">
            <a:extLst>
              <a:ext uri="{FF2B5EF4-FFF2-40B4-BE49-F238E27FC236}">
                <a16:creationId xmlns:a16="http://schemas.microsoft.com/office/drawing/2014/main" id="{A076853C-A18A-B97C-D7E0-CFDF90AA5C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687256"/>
              </p:ext>
            </p:extLst>
          </p:nvPr>
        </p:nvGraphicFramePr>
        <p:xfrm>
          <a:off x="1828799" y="1835474"/>
          <a:ext cx="8763001" cy="4314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796B3A7-CE08-5205-3339-227420229716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92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E29A-E5D0-81DF-E3A9-C9B2DDADA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LET Your Story Talk</a:t>
            </a:r>
            <a:endParaRPr lang="en-US" dirty="0">
              <a:solidFill>
                <a:schemeClr val="accent3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074B89C-84A5-5E86-8084-A6C4933E9A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06937"/>
              </p:ext>
            </p:extLst>
          </p:nvPr>
        </p:nvGraphicFramePr>
        <p:xfrm>
          <a:off x="1828800" y="1835474"/>
          <a:ext cx="4133508" cy="4341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72D0FAA-A345-4D92-C57C-AB2072787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93" y="2140644"/>
            <a:ext cx="4351220" cy="4036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D29173-779E-96CA-FC6B-2F36FEA44CB0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00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BE2F-D1DC-D521-5045-5FC6433E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Urbanist Medium"/>
                <a:ea typeface="Urbanist Medium"/>
                <a:cs typeface="Urbanist Medium"/>
                <a:sym typeface="Urbanist Medium"/>
              </a:rPr>
              <a:t>Case</a:t>
            </a:r>
            <a:r>
              <a:rPr lang="en-US" b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</a:t>
            </a:r>
            <a:r>
              <a:rPr lang="en-US" b="0">
                <a:solidFill>
                  <a:schemeClr val="accent3">
                    <a:lumMod val="75000"/>
                  </a:schemeClr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Study</a:t>
            </a:r>
            <a:r>
              <a:rPr lang="en-US" b="0">
                <a:solidFill>
                  <a:schemeClr val="tx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: </a:t>
            </a:r>
            <a:r>
              <a:rPr lang="en-US" b="0">
                <a:latin typeface="Urbanist Medium"/>
                <a:ea typeface="Urbanist Medium"/>
                <a:cs typeface="Urbanist Medium"/>
                <a:sym typeface="Urbanist Medium"/>
              </a:rPr>
              <a:t>Nicole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754171-AD98-9E59-BDDE-B50BA1DD4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0870498"/>
              </p:ext>
            </p:extLst>
          </p:nvPr>
        </p:nvGraphicFramePr>
        <p:xfrm>
          <a:off x="4999950" y="2240963"/>
          <a:ext cx="5538136" cy="3713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hlinkClick r:id="rId7"/>
            <a:extLst>
              <a:ext uri="{FF2B5EF4-FFF2-40B4-BE49-F238E27FC236}">
                <a16:creationId xmlns:a16="http://schemas.microsoft.com/office/drawing/2014/main" id="{10B77FAE-1B38-B6E0-7413-6978EECC6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14" y="2519861"/>
            <a:ext cx="3199474" cy="3155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B7F37-531D-9C83-CE01-81E94DE6A4E2}"/>
              </a:ext>
            </a:extLst>
          </p:cNvPr>
          <p:cNvSpPr txBox="1"/>
          <p:nvPr/>
        </p:nvSpPr>
        <p:spPr>
          <a:xfrm>
            <a:off x="1633929" y="5804355"/>
            <a:ext cx="407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https://www.letyourstorytalk.com/nicole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36056-C839-3B91-3BE8-AECCC87F8E37}"/>
              </a:ext>
            </a:extLst>
          </p:cNvPr>
          <p:cNvSpPr txBox="1"/>
          <p:nvPr/>
        </p:nvSpPr>
        <p:spPr>
          <a:xfrm>
            <a:off x="2481943" y="6488668"/>
            <a:ext cx="785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2060"/>
                </a:solidFill>
              </a:rPr>
              <a:t>Kashif Chauhan | ISANA | Save the Date: 35th ISANA Conference Melbourne 8-9 September 2026</a:t>
            </a:r>
            <a:endParaRPr lang="en-A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39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as conference 26">
      <a:dk1>
        <a:srgbClr val="000000"/>
      </a:dk1>
      <a:lt1>
        <a:srgbClr val="FFFFFF"/>
      </a:lt1>
      <a:dk2>
        <a:srgbClr val="1056A4"/>
      </a:dk2>
      <a:lt2>
        <a:srgbClr val="4686C5"/>
      </a:lt2>
      <a:accent1>
        <a:srgbClr val="1056A4"/>
      </a:accent1>
      <a:accent2>
        <a:srgbClr val="D85327"/>
      </a:accent2>
      <a:accent3>
        <a:srgbClr val="FBAF41"/>
      </a:accent3>
      <a:accent4>
        <a:srgbClr val="C6DFF1"/>
      </a:accent4>
      <a:accent5>
        <a:srgbClr val="CEAD2C"/>
      </a:accent5>
      <a:accent6>
        <a:srgbClr val="4987C7"/>
      </a:accent6>
      <a:hlink>
        <a:srgbClr val="44546A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6CDF2D0F0E784990855012FA6C96F2" ma:contentTypeVersion="20" ma:contentTypeDescription="Create a new document." ma:contentTypeScope="" ma:versionID="d5159aecd5dbac4c023032b45ceb603d">
  <xsd:schema xmlns:xsd="http://www.w3.org/2001/XMLSchema" xmlns:xs="http://www.w3.org/2001/XMLSchema" xmlns:p="http://schemas.microsoft.com/office/2006/metadata/properties" xmlns:ns2="625ce9dc-d0f5-4bcd-92ef-9f13df565d2c" xmlns:ns3="424c84df-a2fb-47a8-8ab1-6af9ffdd3e1f" targetNamespace="http://schemas.microsoft.com/office/2006/metadata/properties" ma:root="true" ma:fieldsID="a3a4e0d868005960c33a48563a03916a" ns2:_="" ns3:_="">
    <xsd:import namespace="625ce9dc-d0f5-4bcd-92ef-9f13df565d2c"/>
    <xsd:import namespace="424c84df-a2fb-47a8-8ab1-6af9ffdd3e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JeevikaIsrani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ce9dc-d0f5-4bcd-92ef-9f13df565d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d987339-d72f-4816-ad79-287ec5a6b8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JeevikaIsrani" ma:index="25" nillable="true" ma:displayName="Order" ma:format="Dropdown" ma:internalName="JeevikaIsrani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4c84df-a2fb-47a8-8ab1-6af9ffdd3e1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78d92e-2481-4d9f-8af9-f7ccbf92df77}" ma:internalName="TaxCatchAll" ma:showField="CatchAllData" ma:web="424c84df-a2fb-47a8-8ab1-6af9ffdd3e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5ce9dc-d0f5-4bcd-92ef-9f13df565d2c">
      <Terms xmlns="http://schemas.microsoft.com/office/infopath/2007/PartnerControls"/>
    </lcf76f155ced4ddcb4097134ff3c332f>
    <JeevikaIsrani xmlns="625ce9dc-d0f5-4bcd-92ef-9f13df565d2c" xsi:nil="true"/>
    <TaxCatchAll xmlns="424c84df-a2fb-47a8-8ab1-6af9ffdd3e1f" xsi:nil="true"/>
  </documentManagement>
</p:properties>
</file>

<file path=customXml/itemProps1.xml><?xml version="1.0" encoding="utf-8"?>
<ds:datastoreItem xmlns:ds="http://schemas.openxmlformats.org/officeDocument/2006/customXml" ds:itemID="{F6D0611B-6410-498E-8D07-8F1803AC342C}"/>
</file>

<file path=customXml/itemProps2.xml><?xml version="1.0" encoding="utf-8"?>
<ds:datastoreItem xmlns:ds="http://schemas.openxmlformats.org/officeDocument/2006/customXml" ds:itemID="{1138FD8C-C4B5-4D51-B1F1-B3B2D05C8B0E}"/>
</file>

<file path=customXml/itemProps3.xml><?xml version="1.0" encoding="utf-8"?>
<ds:datastoreItem xmlns:ds="http://schemas.openxmlformats.org/officeDocument/2006/customXml" ds:itemID="{3A856A4A-60F8-4B85-8743-4BA331561B8C}"/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932</Words>
  <Application>Microsoft Macintosh PowerPoint</Application>
  <PresentationFormat>Widescreen</PresentationFormat>
  <Paragraphs>76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Urbanist</vt:lpstr>
      <vt:lpstr>Urbanist Medium</vt:lpstr>
      <vt:lpstr>Office Theme</vt:lpstr>
      <vt:lpstr>Beyond the Classroom: How Student Services Shapes International Student Success</vt:lpstr>
      <vt:lpstr>Beyond the Classroom:  The Invisible Heart</vt:lpstr>
      <vt:lpstr>Meet the Speaker</vt:lpstr>
      <vt:lpstr> The 2026 Landscape A Sector at a Crossroads </vt:lpstr>
      <vt:lpstr> A Strategic Necessity </vt:lpstr>
      <vt:lpstr>PowerPoint Presentation</vt:lpstr>
      <vt:lpstr>Defining Student Services: VU Sydney</vt:lpstr>
      <vt:lpstr>LET Your Story Talk</vt:lpstr>
      <vt:lpstr>Case Study: Nicole</vt:lpstr>
      <vt:lpstr>Case Study: Arjun </vt:lpstr>
      <vt:lpstr>Case Study: Nayonika</vt:lpstr>
      <vt:lpstr>The Retention Engine </vt:lpstr>
      <vt:lpstr>The Connective Tissue: Breaking Down Silos </vt:lpstr>
      <vt:lpstr>Professionalising the Invisible 2026 Framework</vt:lpstr>
      <vt:lpstr>Believe in Success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 Green</dc:creator>
  <cp:lastModifiedBy>Kashif Chauhan</cp:lastModifiedBy>
  <cp:revision>19</cp:revision>
  <dcterms:created xsi:type="dcterms:W3CDTF">2024-12-16T00:01:10Z</dcterms:created>
  <dcterms:modified xsi:type="dcterms:W3CDTF">2026-05-06T23:12:57Z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0x0101009B6CDF2D0F0E784990855012FA6C96F2</vt:lpwstr>
  </property>
</Properties>
</file>