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slideLayouts/slideLayout50.xml" ContentType="application/vnd.openxmlformats-officedocument.presentationml.slideLayout+xml"/>
  <Override PartName="/ppt/notesSlides/notesSlide33.xml" ContentType="application/vnd.openxmlformats-officedocument.presentationml.notesSlide+xml"/>
  <Override PartName="/ppt/slideLayouts/slideLayout36.xml" ContentType="application/vnd.openxmlformats-officedocument.presentationml.slideLayout+xml"/>
  <Override PartName="/ppt/slides/slide32.xml" ContentType="application/vnd.openxmlformats-officedocument.presentationml.slide+xml"/>
  <Override PartName="/ppt/slideLayouts/slideLayout51.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30.xml" ContentType="application/vnd.openxmlformats-officedocument.presentationml.slideLayout+xml"/>
  <Override PartName="/ppt/slides/slide34.xml" ContentType="application/vnd.openxmlformats-officedocument.presentationml.slide+xml"/>
  <Override PartName="/ppt/notesSlides/notesSlide44.xml" ContentType="application/vnd.openxmlformats-officedocument.presentationml.notesSlide+xml"/>
  <Override PartName="/ppt/slideLayouts/slideLayout28.xml" ContentType="application/vnd.openxmlformats-officedocument.presentationml.slideLayout+xml"/>
  <Override PartName="/ppt/slides/slide24.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s/slide39.xml" ContentType="application/vnd.openxmlformats-officedocument.presentationml.slide+xml"/>
  <Override PartName="/ppt/slideLayouts/slideLayout19.xml" ContentType="application/vnd.openxmlformats-officedocument.presentationml.slideLayout+xml"/>
  <Override PartName="/ppt/notesSlides/notesSlide31.xml" ContentType="application/vnd.openxmlformats-officedocument.presentationml.notesSlide+xml"/>
  <Override PartName="/ppt/slides/slide51.xml" ContentType="application/vnd.openxmlformats-officedocument.presentationml.slide+xml"/>
  <Override PartName="/ppt/notesMasters/notesMaster1.xml" ContentType="application/vnd.openxmlformats-officedocument.presentationml.notesMaster+xml"/>
  <Override PartName="/ppt/slideLayouts/slideLayout40.xml" ContentType="application/vnd.openxmlformats-officedocument.presentationml.slideLayout+xml"/>
  <Override PartName="/ppt/notesSlides/notesSlide43.xml" ContentType="application/vnd.openxmlformats-officedocument.presentationml.notesSlide+xml"/>
  <Override PartName="/ppt/slides/slide23.xml" ContentType="application/vnd.openxmlformats-officedocument.presentationml.slide+xml"/>
  <Override PartName="/ppt/notesSlides/notesSlide51.xml" ContentType="application/vnd.openxmlformats-officedocument.presentationml.notesSlide+xml"/>
  <Override PartName="/ppt/slideLayouts/slideLayout35.xml" ContentType="application/vnd.openxmlformats-officedocument.presentationml.slideLayout+xml"/>
  <Override PartName="/ppt/slides/slide31.xml" ContentType="application/vnd.openxmlformats-officedocument.presentationml.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viewProps.xml" ContentType="application/vnd.openxmlformats-officedocument.presentationml.viewProps+xml"/>
  <Override PartName="/ppt/slides/slide6.xml" ContentType="application/vnd.openxmlformats-officedocument.presentationml.slid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20.xml" ContentType="application/vnd.openxmlformats-officedocument.presentationml.notesSlide+xml"/>
  <Override PartName="/ppt/slides/slide40.xml" ContentType="application/vnd.openxmlformats-officedocument.presentationml.slide+xml"/>
  <Override PartName="/ppt/notesSlides/notesSlide21.xml" ContentType="application/vnd.openxmlformats-officedocument.presentationml.notesSlide+xml"/>
  <Override PartName="/ppt/slides/slide41.xml" ContentType="application/vnd.openxmlformats-officedocument.presentationml.slide+xml"/>
  <Override PartName="/ppt/notesSlides/notesSlide22.xml" ContentType="application/vnd.openxmlformats-officedocument.presentationml.notesSlide+xml"/>
  <Override PartName="/ppt/slides/slide42.xml" ContentType="application/vnd.openxmlformats-officedocument.presentationml.slide+xml"/>
  <Override PartName="/ppt/notesSlides/notesSlide23.xml" ContentType="application/vnd.openxmlformats-officedocument.presentationml.notesSlide+xml"/>
  <Override PartName="/ppt/slides/slide43.xml" ContentType="application/vnd.openxmlformats-officedocument.presentationml.slide+xml"/>
  <Override PartName="/ppt/notesSlides/notesSlide24.xml" ContentType="application/vnd.openxmlformats-officedocument.presentationml.notesSlide+xml"/>
  <Override PartName="/ppt/slides/slide44.xml" ContentType="application/vnd.openxmlformats-officedocument.presentationml.slide+xml"/>
  <Override PartName="/ppt/notesSlides/notesSlide25.xml" ContentType="application/vnd.openxmlformats-officedocument.presentationml.notesSlide+xml"/>
  <Override PartName="/ppt/slides/slide45.xml" ContentType="application/vnd.openxmlformats-officedocument.presentationml.slide+xml"/>
  <Override PartName="/ppt/notesSlides/notesSlide26.xml" ContentType="application/vnd.openxmlformats-officedocument.presentationml.notesSlide+xml"/>
  <Override PartName="/ppt/slides/slide46.xml" ContentType="application/vnd.openxmlformats-officedocument.presentationml.slide+xml"/>
  <Override PartName="/ppt/notesSlides/notesSlide27.xml" ContentType="application/vnd.openxmlformats-officedocument.presentationml.notesSlide+xml"/>
  <Override PartName="/ppt/slides/slide47.xml" ContentType="application/vnd.openxmlformats-officedocument.presentationml.slide+xml"/>
  <Override PartName="/ppt/notesSlides/notesSlide28.xml" ContentType="application/vnd.openxmlformats-officedocument.presentationml.notesSlide+xml"/>
  <Override PartName="/ppt/slides/slide48.xml" ContentType="application/vnd.openxmlformats-officedocument.presentationml.slide+xml"/>
  <Override PartName="/ppt/notesSlides/notesSlide29.xml" ContentType="application/vnd.openxmlformats-officedocument.presentationml.notesSlide+xml"/>
  <Override PartName="/ppt/slides/slide49.xml" ContentType="application/vnd.openxmlformats-officedocument.presentationml.slide+xml"/>
  <Override PartName="/ppt/notesSlides/notesSlide30.xml" ContentType="application/vnd.openxmlformats-officedocument.presentationml.notesSlide+xml"/>
  <Override PartName="/ppt/slides/slide50.xml" ContentType="application/vnd.openxmlformats-officedocument.presentationml.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40.xml" ContentType="application/vnd.openxmlformats-officedocument.presentationml.notesSlide+xml"/>
  <Override PartName="/ppt/slides/slide20.xml" ContentType="application/vnd.openxmlformats-officedocument.presentationml.slide+xml"/>
  <Override PartName="/ppt/notesSlides/notesSlide41.xml" ContentType="application/vnd.openxmlformats-officedocument.presentationml.notesSlide+xml"/>
  <Override PartName="/ppt/slides/slide21.xml" ContentType="application/vnd.openxmlformats-officedocument.presentationml.slide+xml"/>
  <Override PartName="/ppt/notesSlides/notesSlide42.xml" ContentType="application/vnd.openxmlformats-officedocument.presentationml.notesSlide+xml"/>
  <Override PartName="/ppt/slides/slide22.xml" ContentType="application/vnd.openxmlformats-officedocument.presentationml.slide+xml"/>
  <Override PartName="/ppt/notesSlides/notesSlide45.xml" ContentType="application/vnd.openxmlformats-officedocument.presentationml.notesSlide+xml"/>
  <Override PartName="/ppt/slideLayouts/slideLayout29.xml" ContentType="application/vnd.openxmlformats-officedocument.presentationml.slideLayout+xml"/>
  <Override PartName="/ppt/slides/slide25.xml" ContentType="application/vnd.openxmlformats-officedocument.presentationml.slide+xml"/>
  <Override PartName="/ppt/notesSlides/notesSlide46.xml" ContentType="application/vnd.openxmlformats-officedocument.presentationml.notesSlide+xml"/>
  <Override PartName="/ppt/slides/slide26.xml" ContentType="application/vnd.openxmlformats-officedocument.presentationml.slide+xml"/>
  <Override PartName="/ppt/notesSlides/notesSlide47.xml" ContentType="application/vnd.openxmlformats-officedocument.presentationml.notesSlide+xml"/>
  <Override PartName="/ppt/slides/slide27.xml" ContentType="application/vnd.openxmlformats-officedocument.presentationml.slide+xml"/>
  <Override PartName="/ppt/notesSlides/notesSlide48.xml" ContentType="application/vnd.openxmlformats-officedocument.presentationml.notesSlide+xml"/>
  <Override PartName="/ppt/slideLayouts/slideLayout24.xml" ContentType="application/vnd.openxmlformats-officedocument.presentationml.slideLayout+xml"/>
  <Override PartName="/ppt/slides/slide28.xml" ContentType="application/vnd.openxmlformats-officedocument.presentationml.slide+xml"/>
  <Override PartName="/ppt/notesSlides/notesSlide49.xml" ContentType="application/vnd.openxmlformats-officedocument.presentationml.notesSlide+xml"/>
  <Override PartName="/ppt/slideLayouts/slideLayout25.xml" ContentType="application/vnd.openxmlformats-officedocument.presentationml.slideLayout+xml"/>
  <Override PartName="/ppt/slides/slide29.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50.xml" ContentType="application/vnd.openxmlformats-officedocument.presentationml.notesSlide+xml"/>
  <Override PartName="/ppt/slideLayouts/slideLayout34.xml" ContentType="application/vnd.openxmlformats-officedocument.presentationml.slideLayout+xml"/>
  <Override PartName="/ppt/slides/slide30.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9.xml" ContentType="application/vnd.openxmlformats-officedocument.presentationml.notesSlide+xml"/>
  <Override PartName="/ppt/presProps.xml" ContentType="application/vnd.openxmlformats-officedocument.presentationml.presProps+xml"/>
  <Override PartName="/ppt/slideLayouts/slideLayout57.xml" ContentType="application/vnd.openxmlformats-officedocument.presentationml.slideLayout+xml"/>
  <Override PartName="/ppt/slideLayouts/slideLayout41.xml" ContentType="application/vnd.openxmlformats-officedocument.presentationml.slideLayout+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slides/slide35.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38.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17.xml" ContentType="application/vnd.openxmlformats-officedocument.presentationml.slideLayout+xml"/>
  <Override PartName="/ppt/slides/slide13.xml" ContentType="application/vnd.openxmlformats-officedocument.presentationml.slide+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s/slide36.xml" ContentType="application/vnd.openxmlformats-officedocument.presentationml.slide+xml"/>
  <Override PartName="/ppt/slideLayouts/slideLayout33.xml" ContentType="application/vnd.openxmlformats-officedocument.presentationml.slideLayout+xml"/>
  <Override PartName="/ppt/slides/slide37.xml" ContentType="application/vnd.openxmlformats-officedocument.presentationml.slide+xml"/>
  <Override PartName="/ppt/slideLayouts/slideLayout37.xml" ContentType="application/vnd.openxmlformats-officedocument.presentationml.slideLayout+xml"/>
  <Override PartName="/ppt/slides/slide33.xml" ContentType="application/vnd.openxmlformats-officedocument.presentationml.slide+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slides/slide18.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55" r:id="rId1"/>
  </p:sldMasterIdLst>
  <p:notesMasterIdLst>
    <p:notesMasterId r:id="rId53"/>
  </p:notesMasterIdLst>
  <p:sldIdLst>
    <p:sldId id="256" r:id="rId2"/>
    <p:sldId id="460" r:id="rId3"/>
    <p:sldId id="462" r:id="rId4"/>
    <p:sldId id="465" r:id="rId5"/>
    <p:sldId id="553" r:id="rId6"/>
    <p:sldId id="466" r:id="rId7"/>
    <p:sldId id="468" r:id="rId8"/>
    <p:sldId id="470" r:id="rId9"/>
    <p:sldId id="467" r:id="rId10"/>
    <p:sldId id="469" r:id="rId11"/>
    <p:sldId id="456" r:id="rId12"/>
    <p:sldId id="463" r:id="rId13"/>
    <p:sldId id="464" r:id="rId14"/>
    <p:sldId id="472" r:id="rId15"/>
    <p:sldId id="531" r:id="rId16"/>
    <p:sldId id="518" r:id="rId17"/>
    <p:sldId id="474" r:id="rId18"/>
    <p:sldId id="473" r:id="rId19"/>
    <p:sldId id="475" r:id="rId20"/>
    <p:sldId id="477" r:id="rId21"/>
    <p:sldId id="530" r:id="rId22"/>
    <p:sldId id="481" r:id="rId23"/>
    <p:sldId id="520" r:id="rId24"/>
    <p:sldId id="528" r:id="rId25"/>
    <p:sldId id="522" r:id="rId26"/>
    <p:sldId id="483" r:id="rId27"/>
    <p:sldId id="486" r:id="rId28"/>
    <p:sldId id="526" r:id="rId29"/>
    <p:sldId id="489" r:id="rId30"/>
    <p:sldId id="525" r:id="rId31"/>
    <p:sldId id="550" r:id="rId32"/>
    <p:sldId id="494" r:id="rId33"/>
    <p:sldId id="536" r:id="rId34"/>
    <p:sldId id="546" r:id="rId35"/>
    <p:sldId id="537" r:id="rId36"/>
    <p:sldId id="552" r:id="rId37"/>
    <p:sldId id="538" r:id="rId38"/>
    <p:sldId id="554" r:id="rId39"/>
    <p:sldId id="540" r:id="rId40"/>
    <p:sldId id="549" r:id="rId41"/>
    <p:sldId id="535" r:id="rId42"/>
    <p:sldId id="504" r:id="rId43"/>
    <p:sldId id="544" r:id="rId44"/>
    <p:sldId id="548" r:id="rId45"/>
    <p:sldId id="542" r:id="rId46"/>
    <p:sldId id="543" r:id="rId47"/>
    <p:sldId id="557" r:id="rId48"/>
    <p:sldId id="556" r:id="rId49"/>
    <p:sldId id="545" r:id="rId50"/>
    <p:sldId id="514" r:id="rId51"/>
    <p:sldId id="555" r:id="rId52"/>
  </p:sldIdLst>
  <p:sldSz cx="9144000" cy="5143500" type="screen16x9"/>
  <p:notesSz cx="6858000" cy="9144000"/>
  <p:embeddedFontLst>
    <p:embeddedFont>
      <p:font typeface="Comfortaa" panose="020B0604020202020204" charset="0"/>
      <p:regular r:id="rId54"/>
      <p:bold r:id="rId54"/>
    </p:embeddedFont>
    <p:embeddedFont>
      <p:font typeface="Nunito" pitchFamily="2" charset="0"/>
      <p:regular r:id="rId55"/>
      <p:bold r:id="rId56"/>
      <p:italic r:id="rId57"/>
      <p:boldItalic r:id="rId58"/>
    </p:embeddedFont>
    <p:embeddedFont>
      <p:font typeface="Nunito SemiBold" panose="020F0502020204030204" pitchFamily="2" charset="0"/>
      <p:regular r:id="rId59"/>
      <p:bold r:id="rId60"/>
      <p:italic r:id="rId60"/>
      <p:boldItalic r:id="rId60"/>
    </p:embeddedFont>
    <p:embeddedFont>
      <p:font typeface="Varela Round" panose="020F0502020204030204" pitchFamily="2" charset="-79"/>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22">
          <p15:clr>
            <a:srgbClr val="747775"/>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B938C8-E706-4C3B-9F7D-9851847A4ECF}">
  <a:tblStyle styleId="{21B938C8-E706-4C3B-9F7D-9851847A4E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E25EE31-CA70-4863-9214-BBDF07A45BAD}"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7"/>
    <p:restoredTop sz="93991"/>
  </p:normalViewPr>
  <p:slideViewPr>
    <p:cSldViewPr snapToGrid="0">
      <p:cViewPr varScale="1">
        <p:scale>
          <a:sx n="104" d="100"/>
          <a:sy n="104" d="100"/>
        </p:scale>
        <p:origin x="929" y="29"/>
      </p:cViewPr>
      <p:guideLst>
        <p:guide pos="222"/>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NUL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pp.getdot.ai/share/101c8d3a9754898c633372cfe4fdd148?org_id=duolingo.co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app.getdot.ai/profil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pp.getdot.ai/share/101c8d3a9754898c633372cfe4fdd148?org_id=duolingo.com"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app.getdot.ai/profile"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duolingo.enterprise.slack.com/team/U06JNGABGAZ"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app.getdot.ai/profile" TargetMode="External"/><Relationship Id="rId4" Type="http://schemas.openxmlformats.org/officeDocument/2006/relationships/hyperlink" Target="https://app.getdot.ai/share/101c8d3a9754898c633372cfe4fdd148?org_id=duolingo.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30503b1176a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30503b1176a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t>Thank you for being here. Today we’re going to explore where learners are, what they’re learning, and what that tells us about global trends in language, culture, and access.”</a:t>
            </a:r>
            <a:endParaRPr dirty="0"/>
          </a:p>
          <a:p>
            <a:pPr marL="0" lvl="0" indent="0" algn="l" rtl="0">
              <a:spcBef>
                <a:spcPts val="120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BDC8C74C-E105-D646-719B-7B6DAC4D4006}"/>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7A98F5F1-5CA6-38D2-7073-21F6CB9AEB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CAF3EEA9-F2D4-9A15-845C-A1548BB1E6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6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FFB71245-9824-4489-74AC-2754FAFA5F53}"/>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E31B7B8F-315B-5D01-D40F-B8F4AD3BF3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77D5A278-A021-BAFE-9522-C3B4882A3E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535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A29819C3-FBA6-4A64-3826-6958A28849FF}"/>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835F6C06-7F0A-B3F3-CE7F-ACCBADF152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BD3EBEEE-A233-5A56-766D-167F9B2D17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4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B6F2A4DF-6518-C6F8-0526-6AFCDC0A2CC0}"/>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65F7CCF2-77B8-6663-1E64-18BE999DF0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48EAD5C3-C665-A3F8-0D4A-A5331FC1BF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27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661BD08F-CC83-49EA-A006-AC573CC8C491}"/>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3D462A02-2ACF-5682-585C-650A5C90F0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BB291C59-BC44-0D45-0B6F-C60959BB59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100" b="0" i="0" u="none" strike="noStrike" cap="none" dirty="0">
                <a:solidFill>
                  <a:srgbClr val="000000"/>
                </a:solidFill>
                <a:effectLst/>
                <a:latin typeface="Arial"/>
                <a:ea typeface="Arial"/>
                <a:cs typeface="Arial"/>
                <a:sym typeface="Arial"/>
              </a:rPr>
              <a:t>the reason why somebody does something </a:t>
            </a:r>
            <a:endParaRPr dirty="0"/>
          </a:p>
        </p:txBody>
      </p:sp>
    </p:spTree>
    <p:extLst>
      <p:ext uri="{BB962C8B-B14F-4D97-AF65-F5344CB8AC3E}">
        <p14:creationId xmlns:p14="http://schemas.microsoft.com/office/powerpoint/2010/main" val="47331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F4285AB7-375F-4EF8-7D52-612604D1CF6B}"/>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D5F71F6A-CA76-7E4A-4D97-DE3361A37B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371C6F65-084F-AE05-2231-B16AAE6BD7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100" b="0" i="0" u="none" strike="noStrike" cap="none" dirty="0">
                <a:solidFill>
                  <a:srgbClr val="000000"/>
                </a:solidFill>
                <a:effectLst/>
                <a:latin typeface="Arial"/>
                <a:ea typeface="Arial"/>
                <a:cs typeface="Arial"/>
                <a:sym typeface="Arial"/>
              </a:rPr>
              <a:t>the reason why somebody does something </a:t>
            </a:r>
            <a:endParaRPr dirty="0"/>
          </a:p>
        </p:txBody>
      </p:sp>
    </p:spTree>
    <p:extLst>
      <p:ext uri="{BB962C8B-B14F-4D97-AF65-F5344CB8AC3E}">
        <p14:creationId xmlns:p14="http://schemas.microsoft.com/office/powerpoint/2010/main" val="297921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a:extLst>
            <a:ext uri="{FF2B5EF4-FFF2-40B4-BE49-F238E27FC236}">
              <a16:creationId xmlns:a16="http://schemas.microsoft.com/office/drawing/2014/main" id="{A3D162F5-E705-146B-EA53-CB2DD8B9802E}"/>
            </a:ext>
          </a:extLst>
        </p:cNvPr>
        <p:cNvGrpSpPr/>
        <p:nvPr/>
      </p:nvGrpSpPr>
      <p:grpSpPr>
        <a:xfrm>
          <a:off x="0" y="0"/>
          <a:ext cx="0" cy="0"/>
          <a:chOff x="0" y="0"/>
          <a:chExt cx="0" cy="0"/>
        </a:xfrm>
      </p:grpSpPr>
      <p:sp>
        <p:nvSpPr>
          <p:cNvPr id="1585" name="Google Shape;1585;g38cbe292633_6_27:notes">
            <a:extLst>
              <a:ext uri="{FF2B5EF4-FFF2-40B4-BE49-F238E27FC236}">
                <a16:creationId xmlns:a16="http://schemas.microsoft.com/office/drawing/2014/main" id="{A3AD4D00-53D0-AA7A-745C-4B64D87A5F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38cbe292633_6_27:notes">
            <a:extLst>
              <a:ext uri="{FF2B5EF4-FFF2-40B4-BE49-F238E27FC236}">
                <a16:creationId xmlns:a16="http://schemas.microsoft.com/office/drawing/2014/main" id="{D358BED4-01E2-DABC-3306-56D5B2810A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16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a:extLst>
            <a:ext uri="{FF2B5EF4-FFF2-40B4-BE49-F238E27FC236}">
              <a16:creationId xmlns:a16="http://schemas.microsoft.com/office/drawing/2014/main" id="{5898657C-04A2-8190-E404-106D357D91E5}"/>
            </a:ext>
          </a:extLst>
        </p:cNvPr>
        <p:cNvGrpSpPr/>
        <p:nvPr/>
      </p:nvGrpSpPr>
      <p:grpSpPr>
        <a:xfrm>
          <a:off x="0" y="0"/>
          <a:ext cx="0" cy="0"/>
          <a:chOff x="0" y="0"/>
          <a:chExt cx="0" cy="0"/>
        </a:xfrm>
      </p:grpSpPr>
      <p:sp>
        <p:nvSpPr>
          <p:cNvPr id="1585" name="Google Shape;1585;g38cbe292633_6_27:notes">
            <a:extLst>
              <a:ext uri="{FF2B5EF4-FFF2-40B4-BE49-F238E27FC236}">
                <a16:creationId xmlns:a16="http://schemas.microsoft.com/office/drawing/2014/main" id="{4C75E7E4-8926-E51C-8BF8-8C7EAC6C45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38cbe292633_6_27:notes">
            <a:extLst>
              <a:ext uri="{FF2B5EF4-FFF2-40B4-BE49-F238E27FC236}">
                <a16:creationId xmlns:a16="http://schemas.microsoft.com/office/drawing/2014/main" id="{6D06B3C9-0FC0-DA56-C816-0B6C0EC1C8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20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a:extLst>
            <a:ext uri="{FF2B5EF4-FFF2-40B4-BE49-F238E27FC236}">
              <a16:creationId xmlns:a16="http://schemas.microsoft.com/office/drawing/2014/main" id="{355652C0-A4D6-F618-F48D-ED97C7AFC5B5}"/>
            </a:ext>
          </a:extLst>
        </p:cNvPr>
        <p:cNvGrpSpPr/>
        <p:nvPr/>
      </p:nvGrpSpPr>
      <p:grpSpPr>
        <a:xfrm>
          <a:off x="0" y="0"/>
          <a:ext cx="0" cy="0"/>
          <a:chOff x="0" y="0"/>
          <a:chExt cx="0" cy="0"/>
        </a:xfrm>
      </p:grpSpPr>
      <p:sp>
        <p:nvSpPr>
          <p:cNvPr id="1585" name="Google Shape;1585;g38cbe292633_6_27:notes">
            <a:extLst>
              <a:ext uri="{FF2B5EF4-FFF2-40B4-BE49-F238E27FC236}">
                <a16:creationId xmlns:a16="http://schemas.microsoft.com/office/drawing/2014/main" id="{C41C6B6A-B99F-A755-4FD5-7743EA8FF8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38cbe292633_6_27:notes">
            <a:extLst>
              <a:ext uri="{FF2B5EF4-FFF2-40B4-BE49-F238E27FC236}">
                <a16:creationId xmlns:a16="http://schemas.microsoft.com/office/drawing/2014/main" id="{00A1DCB7-3E5D-BB15-7019-F5E880D453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59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a:extLst>
            <a:ext uri="{FF2B5EF4-FFF2-40B4-BE49-F238E27FC236}">
              <a16:creationId xmlns:a16="http://schemas.microsoft.com/office/drawing/2014/main" id="{20DDA066-4958-C7AA-4850-B3B3811344B3}"/>
            </a:ext>
          </a:extLst>
        </p:cNvPr>
        <p:cNvGrpSpPr/>
        <p:nvPr/>
      </p:nvGrpSpPr>
      <p:grpSpPr>
        <a:xfrm>
          <a:off x="0" y="0"/>
          <a:ext cx="0" cy="0"/>
          <a:chOff x="0" y="0"/>
          <a:chExt cx="0" cy="0"/>
        </a:xfrm>
      </p:grpSpPr>
      <p:sp>
        <p:nvSpPr>
          <p:cNvPr id="1585" name="Google Shape;1585;g38cbe292633_6_27:notes">
            <a:extLst>
              <a:ext uri="{FF2B5EF4-FFF2-40B4-BE49-F238E27FC236}">
                <a16:creationId xmlns:a16="http://schemas.microsoft.com/office/drawing/2014/main" id="{71322E9F-57CB-40E7-8999-E9B348C0D2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38cbe292633_6_27:notes">
            <a:extLst>
              <a:ext uri="{FF2B5EF4-FFF2-40B4-BE49-F238E27FC236}">
                <a16:creationId xmlns:a16="http://schemas.microsoft.com/office/drawing/2014/main" id="{526B42B1-7E0F-12E5-B910-47F8202A94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82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868C3A39-A808-DF90-4296-2F27BDE11B1D}"/>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7AF5E232-F00E-9CDC-2FCB-B162F7D956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D1522C5B-E1EF-6067-FD58-6881B6643E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dirty="0"/>
              <a:t>Say:</a:t>
            </a:r>
          </a:p>
          <a:p>
            <a:r>
              <a:rPr lang="en-AU" dirty="0"/>
              <a:t>“We’re going to do three things today…”</a:t>
            </a:r>
          </a:p>
          <a:p>
            <a:r>
              <a:rPr lang="en-AU" dirty="0"/>
              <a:t>Pause.</a:t>
            </a:r>
          </a:p>
          <a:p>
            <a:r>
              <a:rPr lang="en-AU" dirty="0"/>
              <a:t>“First — I want you to experience how motivation actually feels.”</a:t>
            </a:r>
          </a:p>
          <a:p>
            <a:r>
              <a:rPr lang="en-AU" dirty="0"/>
              <a:t>“Then — we’ll unpack what’s going on underneath.”</a:t>
            </a:r>
          </a:p>
          <a:p>
            <a:r>
              <a:rPr lang="en-AU" dirty="0"/>
              <a:t>“And finally — we’ll look at what’s changing, and what that means for us.”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6762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1349416E-B12D-FF6D-902C-D24540CB6826}"/>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08861B7A-5ACB-8653-8E41-25918ABC3A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78B46ECE-A582-7D6B-0A52-5A46F14F47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1384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968E4019-D577-6F05-82CF-F3AAB80CA093}"/>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68ED31A9-451D-CEBE-B883-21E5994390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B9D49BB3-8C1D-7034-B98E-9096A1ACB5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818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8D977C55-B2E7-6F81-99A1-DA756E1D338E}"/>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29ACA3EA-839B-C55F-3BAA-BACE377E2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1D07484D-7560-E545-69B1-FBBA27B2EC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78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EC3B1069-8324-CFD8-A383-00BB4C1AB578}"/>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13583B84-C23E-848A-427E-1B127AA027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D7F8E69A-582A-1D1F-596D-5B1E9B0022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497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CB1E04F2-6F1D-8A0A-0D2D-FF33871866DD}"/>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B989B34A-40ED-2DF5-3AC3-89DC65E2BB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E7F7DEE4-F58F-4308-77ED-390A4C96A3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487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54A3B32E-5A4D-9ADE-FBA6-C20CA2D22D79}"/>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2692B047-1459-F62E-3C3A-9631FE6E05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5EFF4E92-2E5B-86B8-42E5-BEEFCC6773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640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FEE701C6-87EF-3EF6-77BF-0FB46BA58A56}"/>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B3F524C0-DA70-E201-5E32-37C8ED39AA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F7615439-74F3-1AC1-6898-62AA5999A0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2764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BD8563F7-EE30-7AF3-60F9-FAF1888DA816}"/>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D624EFC4-9D29-C0DC-E03A-7B8CC2BC6C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437B20BC-28BF-FA7C-D37D-C946B4232D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3373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1B7C524C-D3A1-93FD-CF6A-7DAD239A41DA}"/>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4F62CBCA-6E47-B6B5-34EE-D0831381D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5771EA5D-F1F3-D138-61BE-048FF1D7DE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2206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F86E4516-33A5-620C-4DD2-E4ED13DE5CC0}"/>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0C5BFC05-EDE0-7B9A-D5B4-72AFC76ED1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1205D38C-F107-79F1-E8F0-E8D7D3EA1F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784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a:extLst>
            <a:ext uri="{FF2B5EF4-FFF2-40B4-BE49-F238E27FC236}">
              <a16:creationId xmlns:a16="http://schemas.microsoft.com/office/drawing/2014/main" id="{1901480D-8665-885F-A076-35A9BC8AD092}"/>
            </a:ext>
          </a:extLst>
        </p:cNvPr>
        <p:cNvGrpSpPr/>
        <p:nvPr/>
      </p:nvGrpSpPr>
      <p:grpSpPr>
        <a:xfrm>
          <a:off x="0" y="0"/>
          <a:ext cx="0" cy="0"/>
          <a:chOff x="0" y="0"/>
          <a:chExt cx="0" cy="0"/>
        </a:xfrm>
      </p:grpSpPr>
      <p:sp>
        <p:nvSpPr>
          <p:cNvPr id="1585" name="Google Shape;1585;g38cbe292633_6_27:notes">
            <a:extLst>
              <a:ext uri="{FF2B5EF4-FFF2-40B4-BE49-F238E27FC236}">
                <a16:creationId xmlns:a16="http://schemas.microsoft.com/office/drawing/2014/main" id="{C22FE383-8C61-0139-07C2-6D72DEC340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38cbe292633_6_27:notes">
            <a:extLst>
              <a:ext uri="{FF2B5EF4-FFF2-40B4-BE49-F238E27FC236}">
                <a16:creationId xmlns:a16="http://schemas.microsoft.com/office/drawing/2014/main" id="{4C15D948-B8A7-FA54-72DA-608C3B594C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4730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D1A69EED-0EE1-54F1-163A-9973CF3934BF}"/>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B4F8926B-0F81-EBD6-A273-5CEBFA7DF4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53C772CB-74AB-B958-EF3E-496FF7561F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b="1" dirty="0"/>
              <a:t>🧠 So your REAL definition is:</a:t>
            </a:r>
          </a:p>
          <a:p>
            <a:r>
              <a:rPr lang="en-AU" b="1" dirty="0"/>
              <a:t>Effort = how much time and struggle it takes to complete a learning task</a:t>
            </a:r>
            <a:endParaRPr lang="en-AU" dirty="0"/>
          </a:p>
          <a:p>
            <a:br>
              <a:rPr lang="en-AU" dirty="0"/>
            </a:br>
            <a:endParaRPr lang="en-AU" dirty="0"/>
          </a:p>
          <a:p>
            <a:r>
              <a:rPr lang="en-AU" dirty="0"/>
              <a:t>👉 On stage, say it like this:</a:t>
            </a:r>
          </a:p>
          <a:p>
            <a:r>
              <a:rPr lang="en-AU" dirty="0"/>
              <a:t>“By effort, I mean how long it takes to complete a task…</a:t>
            </a:r>
            <a:br>
              <a:rPr lang="en-AU" dirty="0"/>
            </a:br>
            <a:r>
              <a:rPr lang="en-AU" dirty="0"/>
              <a:t>and how much correction or struggle is involved.”</a:t>
            </a:r>
          </a:p>
          <a:p>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4226957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76E8C639-0E05-6FA1-51EC-206190ABAC26}"/>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51C677C6-8C8B-8467-70B9-068FCC08D8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F4090D88-0A7C-14A0-3E87-DA1E85D3B9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0" i="0" u="none" strike="noStrike" cap="none" dirty="0">
                <a:solidFill>
                  <a:srgbClr val="000000"/>
                </a:solidFill>
                <a:effectLst/>
                <a:latin typeface="Arial"/>
                <a:ea typeface="Arial"/>
                <a:cs typeface="Arial"/>
                <a:sym typeface="Arial"/>
              </a:rPr>
              <a:t>Our system relies on effort to drive deep </a:t>
            </a:r>
            <a:r>
              <a:rPr lang="en-AU" sz="1100" b="0" i="0" u="none" strike="noStrike" cap="none" dirty="0" err="1">
                <a:solidFill>
                  <a:srgbClr val="000000"/>
                </a:solidFill>
                <a:effectLst/>
                <a:latin typeface="Arial"/>
                <a:ea typeface="Arial"/>
                <a:cs typeface="Arial"/>
                <a:sym typeface="Arial"/>
              </a:rPr>
              <a:t>learnibng</a:t>
            </a:r>
            <a:endParaRPr lang="en-AU" sz="1100" b="0" i="0" u="none" strike="noStrike" cap="none" dirty="0">
              <a:solidFill>
                <a:srgbClr val="000000"/>
              </a:solidFill>
              <a:effectLst/>
              <a:latin typeface="Arial"/>
              <a:ea typeface="Arial"/>
              <a:cs typeface="Arial"/>
              <a:sym typeface="Arial"/>
            </a:endParaRPr>
          </a:p>
          <a:p>
            <a:endParaRPr lang="en-AU" sz="1100" b="0" i="0" u="none" strike="noStrike" cap="none" dirty="0">
              <a:solidFill>
                <a:srgbClr val="000000"/>
              </a:solidFill>
              <a:effectLst/>
              <a:latin typeface="Arial"/>
              <a:ea typeface="Arial"/>
              <a:cs typeface="Arial"/>
              <a:sym typeface="Arial"/>
            </a:endParaRPr>
          </a:p>
          <a:p>
            <a:r>
              <a:rPr lang="en-AU" sz="1100" dirty="0">
                <a:latin typeface="Nunito" pitchFamily="2" charset="77"/>
              </a:rPr>
              <a:t>Effort builds understanding  </a:t>
            </a:r>
          </a:p>
          <a:p>
            <a:r>
              <a:rPr lang="en-AU" sz="1100" dirty="0">
                <a:latin typeface="Nunito" pitchFamily="2" charset="77"/>
              </a:rPr>
              <a:t>• Effort develops capability  </a:t>
            </a:r>
          </a:p>
          <a:p>
            <a:r>
              <a:rPr lang="en-AU" sz="1100" dirty="0">
                <a:latin typeface="Nunito" pitchFamily="2" charset="77"/>
              </a:rPr>
              <a:t>• Effort supports retention</a:t>
            </a:r>
            <a:endParaRPr lang="en-US" sz="1100" dirty="0">
              <a:latin typeface="Nunito" pitchFamily="2" charset="77"/>
            </a:endParaRP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3"/>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4"/>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863186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473A4E61-CD6A-79FF-068A-A73D08AAA6C6}"/>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A0E55BB7-6C43-C178-4757-23656E760A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C20697E5-CD02-1F27-EE41-2F9B56C88C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4264972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01E87F53-C0AD-EAF5-3295-2A05F316693D}"/>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60E666EE-35E0-9391-F013-EA15EA53B3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C864C2B2-8614-5481-9DEB-12056F6277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2019347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A215DBE1-63D7-0CBF-BA1A-4069C089F613}"/>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98208754-0C52-7763-EE7B-9A882BD7A7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77B8BE21-4BF5-B077-A8EA-C7362EC33D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2593466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29CE1509-3871-0AC7-5238-D114FDA61388}"/>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5F58E410-8AD8-725F-6997-4094D06AF7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DA40DC42-0158-7A84-C118-995FEF70CF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840703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90838BB6-0EEC-4337-19DF-1EDECA4E5015}"/>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7AD86075-EF1D-7061-94C8-153D2BB0D2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7CC30CA7-F161-945C-D0BB-9DAC7F316F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2226366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F0462556-4E3F-0B1D-D258-3B6F66AE8AA2}"/>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0614FD84-7EB4-0034-3384-1938621359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41682383-997F-A893-F259-105B3687CA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4262840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389D4440-9FD5-F81A-B7D6-D43BD2E7C0FE}"/>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9E34170E-8BC7-21C7-4137-AD24D7C02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DF334A89-81DC-BCA8-2342-859584560B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1597049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F151D23A-E32E-BA1E-30CE-55185BAA31CB}"/>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F20D9D01-0B8E-D62F-74B5-92DAF20A5E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370B645A-BDD1-3B4D-758D-04548CB5BE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dirty="0"/>
              <a:t>When students have unrestricted access to AI assistants, they often exhibit reduced critical thinking, decreased problem-solving effort, and potential over-reliance on automated responses (Bastani et al., 2024; Niloy et al., 2023; Cotton et al., 2023). This phenomenon aligns with established theories of cognitive offloading, the tendency to rely on external resources as a substitute for internal memory, which may fundamentally alter how students encode and retain information (Niloy et al., 2023; Cotton et al., 2023). Cognitive offloading refers to delegating mental operations (e.g., retrieval, synthesis, planning) to external tools, thereby reducing internal effort during encoding. The ease of obtaining instant, comprehensive answers from ChatGPT could be creating a generation of students who remember where to find information rather than the information itself, echoing concerns raised about the “Google effect” on memory (Sparrow et al., 2011)</a:t>
            </a: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38103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8A93CC47-179D-6E4F-87C9-5995B17CD0FE}"/>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12B81620-45E6-CF67-0400-39C052EF9B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8EBFDE45-E0F5-73CD-3CE9-069331FA83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176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A5CF0B9A-DD4A-B29A-5CB1-3298F28E6160}"/>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5EC61D5D-FD45-E7FD-EA74-EFC57F12CA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15E6E62B-3E1D-BF96-4B58-2F4871D733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0" i="0" u="none" strike="noStrike" cap="none" dirty="0">
                <a:solidFill>
                  <a:srgbClr val="000000"/>
                </a:solidFill>
                <a:effectLst/>
                <a:latin typeface="Arial"/>
                <a:ea typeface="Arial"/>
                <a:cs typeface="Arial"/>
                <a:sym typeface="Arial"/>
              </a:rPr>
              <a:t>Our system relies on effort to drive deep </a:t>
            </a:r>
            <a:r>
              <a:rPr lang="en-AU" sz="1100" b="0" i="0" u="none" strike="noStrike" cap="none" dirty="0" err="1">
                <a:solidFill>
                  <a:srgbClr val="000000"/>
                </a:solidFill>
                <a:effectLst/>
                <a:latin typeface="Arial"/>
                <a:ea typeface="Arial"/>
                <a:cs typeface="Arial"/>
                <a:sym typeface="Arial"/>
              </a:rPr>
              <a:t>learnibng</a:t>
            </a:r>
            <a:endParaRPr lang="en-AU" sz="1100" b="0" i="0" u="none" strike="noStrike" cap="none" dirty="0">
              <a:solidFill>
                <a:srgbClr val="000000"/>
              </a:solidFill>
              <a:effectLst/>
              <a:latin typeface="Arial"/>
              <a:ea typeface="Arial"/>
              <a:cs typeface="Arial"/>
              <a:sym typeface="Arial"/>
            </a:endParaRPr>
          </a:p>
          <a:p>
            <a:endParaRPr lang="en-AU" sz="1100" b="0" i="0" u="none" strike="noStrike" cap="none" dirty="0">
              <a:solidFill>
                <a:srgbClr val="000000"/>
              </a:solidFill>
              <a:effectLst/>
              <a:latin typeface="Arial"/>
              <a:ea typeface="Arial"/>
              <a:cs typeface="Arial"/>
              <a:sym typeface="Arial"/>
            </a:endParaRPr>
          </a:p>
          <a:p>
            <a:r>
              <a:rPr lang="en-AU" sz="1100" dirty="0">
                <a:latin typeface="Nunito" pitchFamily="2" charset="77"/>
              </a:rPr>
              <a:t>Effort builds understanding  </a:t>
            </a:r>
          </a:p>
          <a:p>
            <a:r>
              <a:rPr lang="en-AU" sz="1100" dirty="0">
                <a:latin typeface="Nunito" pitchFamily="2" charset="77"/>
              </a:rPr>
              <a:t>• Effort develops capability  </a:t>
            </a:r>
          </a:p>
          <a:p>
            <a:r>
              <a:rPr lang="en-AU" sz="1100" dirty="0">
                <a:latin typeface="Nunito" pitchFamily="2" charset="77"/>
              </a:rPr>
              <a:t>• Effort supports retention</a:t>
            </a:r>
            <a:endParaRPr lang="en-US" sz="1100" dirty="0">
              <a:latin typeface="Nunito" pitchFamily="2" charset="77"/>
            </a:endParaRP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3"/>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4"/>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3628185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D00EF155-4764-1F24-D99B-D8EBF366F0C8}"/>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61D5095E-FEE4-4FF8-DD41-F69A6B6C9B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F6105F0B-8EFA-10DB-B257-13A3AFA298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464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2E1ECC8F-9464-373A-D442-738A20919D1C}"/>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C0899E62-984D-4E33-7433-7F01867F4A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885E5833-1FB9-C4FE-14E3-A76B5661B4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478368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3EA91B55-ECBE-1EF7-87AE-2CE68E32BA76}"/>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7CCE4A88-1B97-D968-AF21-6D6C493DE9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C5CE1145-78C4-BCBB-AAD7-42AE7ADD82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Learning used to require effort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Technology is removing that requirement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Our role is to redesign where effort lives</a:t>
            </a:r>
          </a:p>
          <a:p>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1358794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EB63E7B1-AB70-8AED-C989-EF38CD9177B4}"/>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B7E32953-AE05-A184-E0FD-D3BEDD86DD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0F184009-14DB-84FC-6690-EFEF3000AC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4276843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E997E352-EF44-AD6B-86DA-2F5092540CB4}"/>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B3E000C4-352A-C6FD-8AC7-87A674DD51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5B54EBC9-6062-326E-65CA-4804337BC6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24166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019196C4-9C76-B637-8AAE-382285E808E1}"/>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D2632DDA-6F9B-44DE-7791-0EBC560710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555189D6-33E2-49CD-CAC7-2262D4E584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dirty="0"/>
              <a:t>If students don’t </a:t>
            </a:r>
            <a:r>
              <a:rPr lang="en-AU" i="1" dirty="0"/>
              <a:t>want</a:t>
            </a:r>
            <a:r>
              <a:rPr lang="en-AU" dirty="0"/>
              <a:t> to engage with effort, they won’t sustain it.”</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1323597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C5EE0A86-4FA7-2180-26AF-ABE8A86CD5A8}"/>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190AD9A5-9E65-CC6B-4711-3B70C608DB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C3DAE686-9EF2-2278-A030-DCAAEA2458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dirty="0"/>
              <a:t>If students don’t </a:t>
            </a:r>
            <a:r>
              <a:rPr lang="en-AU" i="1" dirty="0"/>
              <a:t>want</a:t>
            </a:r>
            <a:r>
              <a:rPr lang="en-AU" dirty="0"/>
              <a:t> to engage with effort, they won’t sustain it.”</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1429484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AC405763-256E-C6D2-32D7-B3BAC2CC811C}"/>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D3CB0B05-4D94-92A2-5821-98E50815A0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D1ABBC95-4F18-2904-771F-B3975D35E5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dirty="0"/>
              <a:t>If students don’t </a:t>
            </a:r>
            <a:r>
              <a:rPr lang="en-AU" i="1" dirty="0"/>
              <a:t>want</a:t>
            </a:r>
            <a:r>
              <a:rPr lang="en-AU" dirty="0"/>
              <a:t> to engage with effort, they won’t sustain it.”</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3814480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FBCB59B0-9BC2-D590-623B-5AE625479F1E}"/>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8A91D782-92D9-F639-FC36-707144A5BE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70449932-0B6A-DB29-C23F-762D287336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137576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C0D4D986-5A36-0DF0-EBBC-0ADA1143B12E}"/>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736483E1-DDA3-689B-EC17-E710BB6DE6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C76633DD-2251-DD90-01DF-E828ACB67F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481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20D4D89D-54E4-2792-36DD-4F56B5E41696}"/>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89B59B48-6E25-45BA-451C-54F6B0CDA1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770B5078-DC55-10FE-D020-8FF891A732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4199488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15726617-E937-66CB-93FB-DADB18E13F51}"/>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0FE38323-A6A8-1D90-5DA3-6DEC7A40E2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A93405C0-39B9-2786-4F57-31071D1AF0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1" i="0" u="none" strike="noStrike" cap="none" dirty="0">
                <a:solidFill>
                  <a:srgbClr val="000000"/>
                </a:solidFill>
                <a:effectLst/>
                <a:latin typeface="Arial"/>
                <a:ea typeface="Arial"/>
                <a:cs typeface="Arial"/>
                <a:sym typeface="Arial"/>
              </a:rPr>
              <a:t>English is the most studied language in 79% of all countries</a:t>
            </a: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Chinese , Korean and Italian soared – Major reason to study these languages is culture</a:t>
            </a: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4. Motivation predicts who sticks with it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Travelers retain best (22.2% at D14), followed by Work learners (20.6%). School-motivated learners are actually below average at 18.4% . The people who "need" English for school aren't as engaged as those who "want" it for travel or career goals. Intrinsic motivation matters.</a:t>
            </a:r>
          </a:p>
          <a:p>
            <a:r>
              <a:rPr lang="en-AU" sz="1100" b="0" i="0" u="none" strike="noStrike" cap="none" dirty="0">
                <a:solidFill>
                  <a:srgbClr val="000000"/>
                </a:solidFill>
                <a:effectLst/>
                <a:latin typeface="Arial"/>
                <a:ea typeface="Arial"/>
                <a:cs typeface="Arial"/>
                <a:sym typeface="Arial"/>
              </a:rPr>
              <a:t>[7:34 PM]</a:t>
            </a:r>
          </a:p>
          <a:p>
            <a:r>
              <a:rPr lang="en-AU" sz="1100" b="1" i="0" u="none" strike="noStrike" cap="none" dirty="0">
                <a:solidFill>
                  <a:srgbClr val="000000"/>
                </a:solidFill>
                <a:effectLst/>
                <a:latin typeface="Arial"/>
                <a:ea typeface="Arial"/>
                <a:cs typeface="Arial"/>
                <a:sym typeface="Arial"/>
              </a:rPr>
              <a:t>Bonus talking points for the AI angle:</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 Compared to other languages, English learners are uniquely driven by necessity (school 25% vs 13% for Japanese). Meanwhile, Japanese and Spanish learners are far more fun-driven (23% and 18% vs 7.5% for English) . As AI removes barriers to communication, the "…</a:t>
            </a:r>
          </a:p>
          <a:p>
            <a:r>
              <a:rPr lang="en-AU" sz="1100" b="0" i="0" u="none" strike="noStrike" cap="none" dirty="0">
                <a:solidFill>
                  <a:srgbClr val="000000"/>
                </a:solidFill>
                <a:effectLst/>
                <a:latin typeface="Arial"/>
                <a:ea typeface="Arial"/>
                <a:cs typeface="Arial"/>
                <a:sym typeface="Arial"/>
              </a:rPr>
              <a:t>[7:34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James Holden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hlinkClick r:id="rId3"/>
              </a:rPr>
              <a:t>@Dot</a:t>
            </a:r>
            <a:r>
              <a:rPr lang="en-AU" sz="1100" b="0" i="0" u="none" strike="noStrike" cap="none" dirty="0">
                <a:solidFill>
                  <a:srgbClr val="000000"/>
                </a:solidFill>
                <a:effectLst/>
                <a:latin typeface="Arial"/>
                <a:ea typeface="Arial"/>
                <a:cs typeface="Arial"/>
                <a:sym typeface="Arial"/>
              </a:rPr>
              <a:t> these are great points. My talk is for 60 minutes, what are some other interesting data points about our learners and motivation which could have impact? Anything about how learners are changing over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Dot  [7:52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7 steps   ·   15m 58s   ·   </a:t>
            </a:r>
            <a:r>
              <a:rPr lang="en-AU" sz="1100" b="0" i="0" u="none" strike="noStrike" cap="none" dirty="0">
                <a:solidFill>
                  <a:srgbClr val="000000"/>
                </a:solidFill>
                <a:effectLst/>
                <a:latin typeface="Arial"/>
                <a:ea typeface="Arial"/>
                <a:cs typeface="Arial"/>
                <a:sym typeface="Arial"/>
                <a:hlinkClick r:id="rId4"/>
              </a:rPr>
              <a:t>Access Online</a:t>
            </a:r>
            <a:r>
              <a:rPr lang="en-AU" sz="1100" b="0" i="0" u="none" strike="noStrike" cap="none" dirty="0">
                <a:solidFill>
                  <a:srgbClr val="000000"/>
                </a:solidFill>
                <a:effectLst/>
                <a:latin typeface="Arial"/>
                <a:ea typeface="Arial"/>
                <a:cs typeface="Arial"/>
                <a:sym typeface="Arial"/>
              </a:rPr>
              <a:t>   ·   </a:t>
            </a:r>
            <a:r>
              <a:rPr lang="en-AU" sz="1100" b="0" i="0" u="none" strike="noStrike" cap="none" dirty="0">
                <a:solidFill>
                  <a:srgbClr val="000000"/>
                </a:solidFill>
                <a:effectLst/>
                <a:latin typeface="Arial"/>
                <a:ea typeface="Arial"/>
                <a:cs typeface="Arial"/>
                <a:sym typeface="Arial"/>
                <a:hlinkClick r:id="rId5"/>
              </a:rPr>
              <a:t>Profile</a:t>
            </a: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Here's a second wave of data points for your talk. Some of these are genuinely surprising — great for a 60-minute keynote.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 English learners are NOT who you think they are</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65% of English learners are over 25.</a:t>
            </a:r>
            <a:r>
              <a:rPr lang="en-AU" sz="1100" b="0" i="0" u="none" strike="noStrike" cap="none" dirty="0">
                <a:solidFill>
                  <a:srgbClr val="000000"/>
                </a:solidFill>
                <a:effectLst/>
                <a:latin typeface="Arial"/>
                <a:ea typeface="Arial"/>
                <a:cs typeface="Arial"/>
                <a:sym typeface="Arial"/>
              </a:rPr>
              <a:t> Nearly a third (33%) are over 45. There are 908,000 active English learners aged 65+ . This isn't a young person's game — adults are the core of the English learning population. That's a powerful message for educators who mostly teach in classrooms of 18-year-olds.</a:t>
            </a:r>
          </a:p>
          <a:p>
            <a:r>
              <a:rPr lang="en-AU" sz="1100" b="0" i="0" u="none" strike="noStrike" cap="none" dirty="0">
                <a:solidFill>
                  <a:srgbClr val="000000"/>
                </a:solidFill>
                <a:effectLst/>
                <a:latin typeface="Arial"/>
                <a:ea typeface="Arial"/>
                <a:cs typeface="Arial"/>
                <a:sym typeface="Arial"/>
              </a:rPr>
              <a:t>Dot  [8:08 PM]</a:t>
            </a:r>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1" i="0" u="none" strike="noStrike" cap="none" dirty="0">
                <a:solidFill>
                  <a:srgbClr val="000000"/>
                </a:solidFill>
                <a:effectLst/>
                <a:latin typeface="Arial"/>
                <a:ea typeface="Arial"/>
                <a:cs typeface="Arial"/>
                <a:sym typeface="Arial"/>
              </a:rPr>
              <a:t>6. The commitment is real — 6.6 million people have practiced English daily for a year+</a:t>
            </a: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50% of active English learners have 100+ day streaks</a:t>
            </a:r>
            <a:r>
              <a:rPr lang="en-AU" sz="1100" b="0" i="0" u="none" strike="noStrike" cap="none" dirty="0">
                <a:solidFill>
                  <a:srgbClr val="000000"/>
                </a:solidFill>
                <a:effectLst/>
                <a:latin typeface="Arial"/>
                <a:ea typeface="Arial"/>
                <a:cs typeface="Arial"/>
                <a:sym typeface="Arial"/>
              </a:rPr>
              <a:t>, and 26% have streaks over a full year . That's 6.6M people who have shown up every single day for 365+ days to practice English. These aren't casual users — they're building a daily habit.</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[8:08 PM]</a:t>
            </a:r>
          </a:p>
          <a:p>
            <a:r>
              <a:rPr lang="en-AU" sz="1100" b="1" i="0" u="none" strike="noStrike" cap="none" dirty="0">
                <a:solidFill>
                  <a:srgbClr val="000000"/>
                </a:solidFill>
                <a:effectLst/>
                <a:latin typeface="Arial"/>
                <a:ea typeface="Arial"/>
                <a:cs typeface="Arial"/>
                <a:sym typeface="Arial"/>
              </a:rPr>
              <a:t>7. Motivation predicts effort, not just retention</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Travel-motivated learners spend </a:t>
            </a:r>
            <a:r>
              <a:rPr lang="en-AU" sz="1100" b="1" i="0" u="none" strike="noStrike" cap="none" dirty="0">
                <a:solidFill>
                  <a:srgbClr val="000000"/>
                </a:solidFill>
                <a:effectLst/>
                <a:latin typeface="Arial"/>
                <a:ea typeface="Arial"/>
                <a:cs typeface="Arial"/>
                <a:sym typeface="Arial"/>
              </a:rPr>
              <a:t>9.2 minutes/day</a:t>
            </a:r>
            <a:r>
              <a:rPr lang="en-AU" sz="1100" b="0" i="0" u="none" strike="noStrike" cap="none" dirty="0">
                <a:solidFill>
                  <a:srgbClr val="000000"/>
                </a:solidFill>
                <a:effectLst/>
                <a:latin typeface="Arial"/>
                <a:ea typeface="Arial"/>
                <a:cs typeface="Arial"/>
                <a:sym typeface="Arial"/>
              </a:rPr>
              <a:t> vs 6.2 for school-motivated learners — 48% more . They also carry the longest streaks (281 days avg). The people who choose to learn English invest more than those who are told to. School-motivated learners have the shortest streaks (204 days) and lowest daily time.</a:t>
            </a:r>
          </a:p>
          <a:p>
            <a:br>
              <a:rPr lang="en-AU" sz="1100" b="0" i="0" u="none" strike="noStrike" cap="none" dirty="0">
                <a:solidFill>
                  <a:srgbClr val="000000"/>
                </a:solidFill>
                <a:effectLst/>
                <a:latin typeface="Arial"/>
                <a:ea typeface="Arial"/>
                <a:cs typeface="Arial"/>
                <a:sym typeface="Arial"/>
              </a:rPr>
            </a:br>
            <a:endParaRPr lang="en-AU" sz="1100" b="0" i="0" u="none" strike="noStrike" cap="none" dirty="0">
              <a:solidFill>
                <a:srgbClr val="000000"/>
              </a:solidFill>
              <a:effectLst/>
              <a:latin typeface="Arial"/>
              <a:ea typeface="Arial"/>
              <a:cs typeface="Arial"/>
              <a:sym typeface="Arial"/>
            </a:endParaRP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8. The geography of English learning is shifting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South Korea's English learning DAU grew </a:t>
            </a:r>
            <a:r>
              <a:rPr lang="en-AU" sz="1100" b="1" i="0" u="none" strike="noStrike" cap="none" dirty="0">
                <a:solidFill>
                  <a:srgbClr val="000000"/>
                </a:solidFill>
                <a:effectLst/>
                <a:latin typeface="Arial"/>
                <a:ea typeface="Arial"/>
                <a:cs typeface="Arial"/>
                <a:sym typeface="Arial"/>
              </a:rPr>
              <a:t>+439%</a:t>
            </a:r>
            <a:r>
              <a:rPr lang="en-AU" sz="1100" b="0" i="0" u="none" strike="noStrike" cap="none" dirty="0">
                <a:solidFill>
                  <a:srgbClr val="000000"/>
                </a:solidFill>
                <a:effectLst/>
                <a:latin typeface="Arial"/>
                <a:ea typeface="Arial"/>
                <a:cs typeface="Arial"/>
                <a:sym typeface="Arial"/>
              </a:rPr>
              <a:t> in two years. China +225%. Japan +110% . Asia is where the growth is — and these markets have very different motivations (family and travel dominate over school). The demand for English is globalizing faster than ever.</a:t>
            </a:r>
          </a:p>
          <a:p>
            <a:r>
              <a:rPr lang="en-AU" sz="1100" b="0" i="0" u="none" strike="noStrike" cap="none" dirty="0">
                <a:solidFill>
                  <a:srgbClr val="000000"/>
                </a:solidFill>
                <a:effectLst/>
                <a:latin typeface="Arial"/>
                <a:ea typeface="Arial"/>
                <a:cs typeface="Arial"/>
                <a:sym typeface="Arial"/>
              </a:rPr>
              <a:t>[8:09 PM]</a:t>
            </a:r>
          </a:p>
          <a:p>
            <a:r>
              <a:rPr lang="en-AU" sz="1100" b="0" i="0" u="none" strike="noStrike" cap="none" dirty="0">
                <a:solidFill>
                  <a:srgbClr val="000000"/>
                </a:solidFill>
                <a:effectLst/>
                <a:latin typeface="Arial"/>
                <a:ea typeface="Arial"/>
                <a:cs typeface="Arial"/>
                <a:sym typeface="Arial"/>
              </a:rPr>
              <a:t>Chart </a:t>
            </a:r>
          </a:p>
          <a:p>
            <a:r>
              <a:rPr lang="en-AU" sz="1100" b="0" i="0" u="none" strike="noStrike" cap="none" dirty="0">
                <a:solidFill>
                  <a:srgbClr val="000000"/>
                </a:solidFill>
                <a:effectLst/>
                <a:latin typeface="Arial"/>
                <a:ea typeface="Arial"/>
                <a:cs typeface="Arial"/>
                <a:sym typeface="Arial"/>
              </a:rPr>
              <a:t>[8:09 PM]</a:t>
            </a:r>
          </a:p>
          <a:p>
            <a:r>
              <a:rPr lang="en-AU" sz="1100" b="1" i="0" u="none" strike="noStrike" cap="none" dirty="0">
                <a:solidFill>
                  <a:srgbClr val="000000"/>
                </a:solidFill>
                <a:effectLst/>
                <a:latin typeface="Arial"/>
                <a:ea typeface="Arial"/>
                <a:cs typeface="Arial"/>
                <a:sym typeface="Arial"/>
              </a:rPr>
              <a:t>9. Word of mouth is king, but social video is rising fast</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39% of new users say they heard about Duolingo through friends or family . But YouTube (+2.5pp) and TikTok (+2.1pp) are the fastest-growing discovery channels since 2024. English learning is becoming a social/cultural phenomenon, not just an educational one.</a:t>
            </a:r>
            <a:br>
              <a:rPr lang="en-AU" sz="1100" b="0" i="0" u="none" strike="noStrike" cap="none" dirty="0">
                <a:solidFill>
                  <a:srgbClr val="000000"/>
                </a:solidFill>
                <a:effectLst/>
                <a:latin typeface="Arial"/>
                <a:ea typeface="Arial"/>
                <a:cs typeface="Arial"/>
                <a:sym typeface="Arial"/>
              </a:rPr>
            </a:br>
            <a:br>
              <a:rPr lang="en-AU" sz="1100" b="0" i="0" u="none" strike="noStrike" cap="none" dirty="0">
                <a:solidFill>
                  <a:srgbClr val="000000"/>
                </a:solidFill>
                <a:effectLst/>
                <a:latin typeface="Arial"/>
                <a:ea typeface="Arial"/>
                <a:cs typeface="Arial"/>
                <a:sym typeface="Arial"/>
              </a:rPr>
            </a:br>
            <a:r>
              <a:rPr lang="en-AU" sz="1100" b="1" i="0" u="none" strike="noStrike" cap="none" dirty="0">
                <a:solidFill>
                  <a:srgbClr val="000000"/>
                </a:solidFill>
                <a:effectLst/>
                <a:latin typeface="Arial"/>
                <a:ea typeface="Arial"/>
                <a:cs typeface="Arial"/>
                <a:sym typeface="Arial"/>
              </a:rPr>
              <a:t>10. How people learn is diversifying</a:t>
            </a:r>
            <a:br>
              <a:rPr lang="en-AU" sz="1100" b="0" i="0" u="none" strike="noStrike" cap="none" dirty="0">
                <a:solidFill>
                  <a:srgbClr val="000000"/>
                </a:solidFill>
                <a:effectLst/>
                <a:latin typeface="Arial"/>
                <a:ea typeface="Arial"/>
                <a:cs typeface="Arial"/>
                <a:sym typeface="Arial"/>
              </a:rPr>
            </a:br>
            <a:r>
              <a:rPr lang="en-AU" sz="1100" b="0" i="0" u="none" strike="noStrike" cap="none" dirty="0">
                <a:solidFill>
                  <a:srgbClr val="000000"/>
                </a:solidFill>
                <a:effectLst/>
                <a:latin typeface="Arial"/>
                <a:ea typeface="Arial"/>
                <a:cs typeface="Arial"/>
                <a:sym typeface="Arial"/>
              </a:rPr>
              <a:t>Beyond traditional lessons, </a:t>
            </a:r>
            <a:r>
              <a:rPr lang="en-AU" sz="1100" b="1" i="0" u="none" strike="noStrike" cap="none" dirty="0">
                <a:solidFill>
                  <a:srgbClr val="000000"/>
                </a:solidFill>
                <a:effectLst/>
                <a:latin typeface="Arial"/>
                <a:ea typeface="Arial"/>
                <a:cs typeface="Arial"/>
                <a:sym typeface="Arial"/>
              </a:rPr>
              <a:t>30.8M English learners</a:t>
            </a:r>
            <a:r>
              <a:rPr lang="en-AU" sz="1100" b="0" i="0" u="none" strike="noStrike" cap="none" dirty="0">
                <a:solidFill>
                  <a:srgbClr val="000000"/>
                </a:solidFill>
                <a:effectLst/>
                <a:latin typeface="Arial"/>
                <a:ea typeface="Arial"/>
                <a:cs typeface="Arial"/>
                <a:sym typeface="Arial"/>
              </a:rPr>
              <a:t> engaged with stories and </a:t>
            </a:r>
            <a:r>
              <a:rPr lang="en-AU" sz="1100" b="1" i="0" u="none" strike="noStrike" cap="none" dirty="0">
                <a:solidFill>
                  <a:srgbClr val="000000"/>
                </a:solidFill>
                <a:effectLst/>
                <a:latin typeface="Arial"/>
                <a:ea typeface="Arial"/>
                <a:cs typeface="Arial"/>
                <a:sym typeface="Arial"/>
              </a:rPr>
              <a:t>28.6M with </a:t>
            </a:r>
            <a:r>
              <a:rPr lang="en-AU" sz="1100" b="1" i="0" u="none" strike="noStrike" cap="none" dirty="0" err="1">
                <a:solidFill>
                  <a:srgbClr val="000000"/>
                </a:solidFill>
                <a:effectLst/>
                <a:latin typeface="Arial"/>
                <a:ea typeface="Arial"/>
                <a:cs typeface="Arial"/>
                <a:sym typeface="Arial"/>
              </a:rPr>
              <a:t>Duoradio</a:t>
            </a:r>
            <a:r>
              <a:rPr lang="en-AU" sz="1100" b="0" i="0" u="none" strike="noStrike" cap="none" dirty="0">
                <a:solidFill>
                  <a:srgbClr val="000000"/>
                </a:solidFill>
                <a:effectLst/>
                <a:latin typeface="Arial"/>
                <a:ea typeface="Arial"/>
                <a:cs typeface="Arial"/>
                <a:sym typeface="Arial"/>
              </a:rPr>
              <a:t> (podcast-style listening) in just the first 2 weeks of April . People aren't just doing drills — they're consuming English through narratives and audio. That's a major shift in how people engage with language learning.</a:t>
            </a:r>
          </a:p>
          <a:p>
            <a:pPr marL="0" lvl="0" indent="0" algn="l" rtl="0">
              <a:spcBef>
                <a:spcPts val="0"/>
              </a:spcBef>
              <a:spcAft>
                <a:spcPts val="0"/>
              </a:spcAft>
              <a:buNone/>
            </a:pP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br>
              <a:rPr lang="en-AU" sz="1100" b="1" i="0" u="none" strike="noStrike" cap="none" dirty="0">
                <a:solidFill>
                  <a:srgbClr val="000000"/>
                </a:solidFill>
                <a:effectLst/>
                <a:latin typeface="Arial"/>
                <a:ea typeface="Arial"/>
                <a:cs typeface="Arial"/>
                <a:sym typeface="Arial"/>
              </a:rPr>
            </a:br>
            <a:endParaRPr dirty="0"/>
          </a:p>
        </p:txBody>
      </p:sp>
    </p:spTree>
    <p:extLst>
      <p:ext uri="{BB962C8B-B14F-4D97-AF65-F5344CB8AC3E}">
        <p14:creationId xmlns:p14="http://schemas.microsoft.com/office/powerpoint/2010/main" val="2309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6C76B6C2-FF3A-F1D0-42AB-F4AAA2EAEC2A}"/>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FD056A9D-D9FA-359F-6F57-472D981A7C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A3472063-2290-3ADB-557D-B82C597AD4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80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9EEFBCBE-CA89-F484-8DB9-51D693E2B57E}"/>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A6F2F44C-0503-9460-F978-70C4FDF2F6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2FF87D24-ACAD-B367-A3D6-6120139FB3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50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2C4C9917-0549-9BAE-C6B5-1C083D2C354C}"/>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7C932310-C9AE-CE76-0C0C-C3B88E6DD4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0235AB26-7922-CA0A-E262-16D347E008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53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a:extLst>
            <a:ext uri="{FF2B5EF4-FFF2-40B4-BE49-F238E27FC236}">
              <a16:creationId xmlns:a16="http://schemas.microsoft.com/office/drawing/2014/main" id="{A38124D4-A389-9B0E-AC3A-75A77EC1CCB0}"/>
            </a:ext>
          </a:extLst>
        </p:cNvPr>
        <p:cNvGrpSpPr/>
        <p:nvPr/>
      </p:nvGrpSpPr>
      <p:grpSpPr>
        <a:xfrm>
          <a:off x="0" y="0"/>
          <a:ext cx="0" cy="0"/>
          <a:chOff x="0" y="0"/>
          <a:chExt cx="0" cy="0"/>
        </a:xfrm>
      </p:grpSpPr>
      <p:sp>
        <p:nvSpPr>
          <p:cNvPr id="1626" name="Google Shape;1626;g381a2d2ce45_0_721:notes">
            <a:extLst>
              <a:ext uri="{FF2B5EF4-FFF2-40B4-BE49-F238E27FC236}">
                <a16:creationId xmlns:a16="http://schemas.microsoft.com/office/drawing/2014/main" id="{80131089-414D-5A58-DD9C-CB125F9FDC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381a2d2ce45_0_721:notes">
            <a:extLst>
              <a:ext uri="{FF2B5EF4-FFF2-40B4-BE49-F238E27FC236}">
                <a16:creationId xmlns:a16="http://schemas.microsoft.com/office/drawing/2014/main" id="{2DD0991E-4D6B-C9B6-ACE4-755979BB81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987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48750" y="1152475"/>
            <a:ext cx="6990000" cy="22827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6000"/>
              <a:buNone/>
              <a:defRPr sz="6000" b="1"/>
            </a:lvl1pPr>
            <a:lvl2pPr lvl="1">
              <a:lnSpc>
                <a:spcPct val="70000"/>
              </a:lnSpc>
              <a:spcBef>
                <a:spcPts val="0"/>
              </a:spcBef>
              <a:spcAft>
                <a:spcPts val="0"/>
              </a:spcAft>
              <a:buSzPts val="6500"/>
              <a:buNone/>
              <a:defRPr sz="6500"/>
            </a:lvl2pPr>
            <a:lvl3pPr lvl="2">
              <a:lnSpc>
                <a:spcPct val="70000"/>
              </a:lnSpc>
              <a:spcBef>
                <a:spcPts val="0"/>
              </a:spcBef>
              <a:spcAft>
                <a:spcPts val="0"/>
              </a:spcAft>
              <a:buSzPts val="6500"/>
              <a:buNone/>
              <a:defRPr sz="6500"/>
            </a:lvl3pPr>
            <a:lvl4pPr lvl="3">
              <a:lnSpc>
                <a:spcPct val="70000"/>
              </a:lnSpc>
              <a:spcBef>
                <a:spcPts val="0"/>
              </a:spcBef>
              <a:spcAft>
                <a:spcPts val="0"/>
              </a:spcAft>
              <a:buSzPts val="6500"/>
              <a:buNone/>
              <a:defRPr sz="6500"/>
            </a:lvl4pPr>
            <a:lvl5pPr lvl="4">
              <a:lnSpc>
                <a:spcPct val="70000"/>
              </a:lnSpc>
              <a:spcBef>
                <a:spcPts val="0"/>
              </a:spcBef>
              <a:spcAft>
                <a:spcPts val="0"/>
              </a:spcAft>
              <a:buSzPts val="6500"/>
              <a:buNone/>
              <a:defRPr sz="6500"/>
            </a:lvl5pPr>
            <a:lvl6pPr lvl="5">
              <a:lnSpc>
                <a:spcPct val="70000"/>
              </a:lnSpc>
              <a:spcBef>
                <a:spcPts val="0"/>
              </a:spcBef>
              <a:spcAft>
                <a:spcPts val="0"/>
              </a:spcAft>
              <a:buSzPts val="6500"/>
              <a:buNone/>
              <a:defRPr sz="6500"/>
            </a:lvl6pPr>
            <a:lvl7pPr lvl="6">
              <a:lnSpc>
                <a:spcPct val="70000"/>
              </a:lnSpc>
              <a:spcBef>
                <a:spcPts val="0"/>
              </a:spcBef>
              <a:spcAft>
                <a:spcPts val="0"/>
              </a:spcAft>
              <a:buSzPts val="6500"/>
              <a:buNone/>
              <a:defRPr sz="6500"/>
            </a:lvl7pPr>
            <a:lvl8pPr lvl="7">
              <a:lnSpc>
                <a:spcPct val="70000"/>
              </a:lnSpc>
              <a:spcBef>
                <a:spcPts val="0"/>
              </a:spcBef>
              <a:spcAft>
                <a:spcPts val="0"/>
              </a:spcAft>
              <a:buSzPts val="6500"/>
              <a:buNone/>
              <a:defRPr sz="6500"/>
            </a:lvl8pPr>
            <a:lvl9pPr lvl="8">
              <a:lnSpc>
                <a:spcPct val="70000"/>
              </a:lnSpc>
              <a:spcBef>
                <a:spcPts val="0"/>
              </a:spcBef>
              <a:spcAft>
                <a:spcPts val="0"/>
              </a:spcAft>
              <a:buSzPts val="6500"/>
              <a:buNone/>
              <a:defRPr sz="65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txBox="1">
            <a:spLocks noGrp="1"/>
          </p:cNvSpPr>
          <p:nvPr>
            <p:ph type="title" idx="2"/>
          </p:nvPr>
        </p:nvSpPr>
        <p:spPr>
          <a:xfrm>
            <a:off x="479782" y="3507793"/>
            <a:ext cx="4000500" cy="959400"/>
          </a:xfrm>
          <a:prstGeom prst="rect">
            <a:avLst/>
          </a:prstGeom>
        </p:spPr>
        <p:txBody>
          <a:bodyPr spcFirstLastPara="1" wrap="square" lIns="0" tIns="0" rIns="0" bIns="0" anchor="t" anchorCtr="0">
            <a:noAutofit/>
          </a:bodyPr>
          <a:lstStyle>
            <a:lvl1pPr lvl="0">
              <a:spcBef>
                <a:spcPts val="0"/>
              </a:spcBef>
              <a:spcAft>
                <a:spcPts val="0"/>
              </a:spcAft>
              <a:buClr>
                <a:srgbClr val="4B4B4B"/>
              </a:buClr>
              <a:buSzPts val="2400"/>
              <a:buNone/>
              <a:defRPr sz="2400" b="0">
                <a:solidFill>
                  <a:srgbClr val="4B4B4B"/>
                </a:solidFill>
              </a:defRPr>
            </a:lvl1pPr>
            <a:lvl2pPr lvl="1">
              <a:spcBef>
                <a:spcPts val="0"/>
              </a:spcBef>
              <a:spcAft>
                <a:spcPts val="0"/>
              </a:spcAft>
              <a:buSzPts val="2800"/>
              <a:buFont typeface="Nunito SemiBold"/>
              <a:buNone/>
              <a:defRPr>
                <a:latin typeface="Nunito SemiBold"/>
                <a:ea typeface="Nunito SemiBold"/>
                <a:cs typeface="Nunito SemiBold"/>
                <a:sym typeface="Nunito SemiBold"/>
              </a:defRPr>
            </a:lvl2pPr>
            <a:lvl3pPr lvl="2">
              <a:spcBef>
                <a:spcPts val="0"/>
              </a:spcBef>
              <a:spcAft>
                <a:spcPts val="0"/>
              </a:spcAft>
              <a:buSzPts val="2800"/>
              <a:buFont typeface="Nunito SemiBold"/>
              <a:buNone/>
              <a:defRPr>
                <a:latin typeface="Nunito SemiBold"/>
                <a:ea typeface="Nunito SemiBold"/>
                <a:cs typeface="Nunito SemiBold"/>
                <a:sym typeface="Nunito SemiBold"/>
              </a:defRPr>
            </a:lvl3pPr>
            <a:lvl4pPr lvl="3">
              <a:spcBef>
                <a:spcPts val="0"/>
              </a:spcBef>
              <a:spcAft>
                <a:spcPts val="0"/>
              </a:spcAft>
              <a:buSzPts val="2800"/>
              <a:buFont typeface="Nunito SemiBold"/>
              <a:buNone/>
              <a:defRPr>
                <a:latin typeface="Nunito SemiBold"/>
                <a:ea typeface="Nunito SemiBold"/>
                <a:cs typeface="Nunito SemiBold"/>
                <a:sym typeface="Nunito SemiBold"/>
              </a:defRPr>
            </a:lvl4pPr>
            <a:lvl5pPr lvl="4">
              <a:spcBef>
                <a:spcPts val="0"/>
              </a:spcBef>
              <a:spcAft>
                <a:spcPts val="0"/>
              </a:spcAft>
              <a:buSzPts val="2800"/>
              <a:buFont typeface="Nunito SemiBold"/>
              <a:buNone/>
              <a:defRPr>
                <a:latin typeface="Nunito SemiBold"/>
                <a:ea typeface="Nunito SemiBold"/>
                <a:cs typeface="Nunito SemiBold"/>
                <a:sym typeface="Nunito SemiBold"/>
              </a:defRPr>
            </a:lvl5pPr>
            <a:lvl6pPr lvl="5">
              <a:spcBef>
                <a:spcPts val="0"/>
              </a:spcBef>
              <a:spcAft>
                <a:spcPts val="0"/>
              </a:spcAft>
              <a:buSzPts val="2800"/>
              <a:buFont typeface="Nunito SemiBold"/>
              <a:buNone/>
              <a:defRPr>
                <a:latin typeface="Nunito SemiBold"/>
                <a:ea typeface="Nunito SemiBold"/>
                <a:cs typeface="Nunito SemiBold"/>
                <a:sym typeface="Nunito SemiBold"/>
              </a:defRPr>
            </a:lvl6pPr>
            <a:lvl7pPr lvl="6">
              <a:spcBef>
                <a:spcPts val="0"/>
              </a:spcBef>
              <a:spcAft>
                <a:spcPts val="0"/>
              </a:spcAft>
              <a:buSzPts val="2800"/>
              <a:buFont typeface="Nunito SemiBold"/>
              <a:buNone/>
              <a:defRPr>
                <a:latin typeface="Nunito SemiBold"/>
                <a:ea typeface="Nunito SemiBold"/>
                <a:cs typeface="Nunito SemiBold"/>
                <a:sym typeface="Nunito SemiBold"/>
              </a:defRPr>
            </a:lvl7pPr>
            <a:lvl8pPr lvl="7">
              <a:spcBef>
                <a:spcPts val="0"/>
              </a:spcBef>
              <a:spcAft>
                <a:spcPts val="0"/>
              </a:spcAft>
              <a:buSzPts val="2800"/>
              <a:buFont typeface="Nunito SemiBold"/>
              <a:buNone/>
              <a:defRPr>
                <a:latin typeface="Nunito SemiBold"/>
                <a:ea typeface="Nunito SemiBold"/>
                <a:cs typeface="Nunito SemiBold"/>
                <a:sym typeface="Nunito SemiBold"/>
              </a:defRPr>
            </a:lvl8pPr>
            <a:lvl9pPr lvl="8">
              <a:spcBef>
                <a:spcPts val="0"/>
              </a:spcBef>
              <a:spcAft>
                <a:spcPts val="0"/>
              </a:spcAft>
              <a:buSzPts val="2800"/>
              <a:buFont typeface="Nunito SemiBold"/>
              <a:buNone/>
              <a:defRPr>
                <a:latin typeface="Nunito SemiBold"/>
                <a:ea typeface="Nunito SemiBold"/>
                <a:cs typeface="Nunito SemiBold"/>
                <a:sym typeface="Nunito SemiBol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p:cSld name="TITLE_AND_BODY_9">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18"/>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01" name="Google Shape;10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7" name="Google Shape;107;p20"/>
          <p:cNvSpPr txBox="1">
            <a:spLocks noGrp="1"/>
          </p:cNvSpPr>
          <p:nvPr>
            <p:ph type="body" idx="1"/>
          </p:nvPr>
        </p:nvSpPr>
        <p:spPr>
          <a:xfrm>
            <a:off x="311700" y="1152475"/>
            <a:ext cx="3999900" cy="3416400"/>
          </a:xfrm>
          <a:prstGeom prst="rect">
            <a:avLst/>
          </a:prstGeom>
        </p:spPr>
        <p:txBody>
          <a:bodyPr spcFirstLastPara="1" wrap="square" lIns="0" tIns="0" rIns="0" bIns="0"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8" name="Google Shape;108;p20"/>
          <p:cNvSpPr txBox="1">
            <a:spLocks noGrp="1"/>
          </p:cNvSpPr>
          <p:nvPr>
            <p:ph type="body" idx="2"/>
          </p:nvPr>
        </p:nvSpPr>
        <p:spPr>
          <a:xfrm>
            <a:off x="4832400" y="1152475"/>
            <a:ext cx="3999900" cy="3416400"/>
          </a:xfrm>
          <a:prstGeom prst="rect">
            <a:avLst/>
          </a:prstGeom>
        </p:spPr>
        <p:txBody>
          <a:bodyPr spcFirstLastPara="1" wrap="square" lIns="0" tIns="0" rIns="0" bIns="0"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9" name="Google Shape;10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2" name="Google Shape;112;p21"/>
          <p:cNvSpPr txBox="1">
            <a:spLocks noGrp="1"/>
          </p:cNvSpPr>
          <p:nvPr>
            <p:ph type="body" idx="1"/>
          </p:nvPr>
        </p:nvSpPr>
        <p:spPr>
          <a:xfrm>
            <a:off x="311700" y="1152475"/>
            <a:ext cx="3999900" cy="3416400"/>
          </a:xfrm>
          <a:prstGeom prst="rect">
            <a:avLst/>
          </a:prstGeom>
        </p:spPr>
        <p:txBody>
          <a:bodyPr spcFirstLastPara="1" wrap="square" lIns="0" tIns="0" rIns="0" bIns="0"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21"/>
          <p:cNvSpPr txBox="1">
            <a:spLocks noGrp="1"/>
          </p:cNvSpPr>
          <p:nvPr>
            <p:ph type="body" idx="2"/>
          </p:nvPr>
        </p:nvSpPr>
        <p:spPr>
          <a:xfrm>
            <a:off x="4832400" y="1152475"/>
            <a:ext cx="3999900" cy="3416400"/>
          </a:xfrm>
          <a:prstGeom prst="rect">
            <a:avLst/>
          </a:prstGeom>
        </p:spPr>
        <p:txBody>
          <a:bodyPr spcFirstLastPara="1" wrap="square" lIns="0" tIns="0" rIns="0" bIns="0"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4" name="Google Shape;11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OUNDED REC">
  <p:cSld name="MAIN_POINT">
    <p:spTree>
      <p:nvGrpSpPr>
        <p:cNvPr id="1" name="Shape 115"/>
        <p:cNvGrpSpPr/>
        <p:nvPr/>
      </p:nvGrpSpPr>
      <p:grpSpPr>
        <a:xfrm>
          <a:off x="0" y="0"/>
          <a:ext cx="0" cy="0"/>
          <a:chOff x="0" y="0"/>
          <a:chExt cx="0" cy="0"/>
        </a:xfrm>
      </p:grpSpPr>
      <p:sp>
        <p:nvSpPr>
          <p:cNvPr id="116" name="Google Shape;116;p22"/>
          <p:cNvSpPr/>
          <p:nvPr/>
        </p:nvSpPr>
        <p:spPr>
          <a:xfrm>
            <a:off x="2775600" y="0"/>
            <a:ext cx="63684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17" name="Google Shape;117;p22"/>
          <p:cNvSpPr/>
          <p:nvPr/>
        </p:nvSpPr>
        <p:spPr>
          <a:xfrm>
            <a:off x="3100425" y="228600"/>
            <a:ext cx="7208400" cy="4686300"/>
          </a:xfrm>
          <a:prstGeom prst="roundRect">
            <a:avLst>
              <a:gd name="adj" fmla="val 16667"/>
            </a:avLst>
          </a:prstGeom>
          <a:solidFill>
            <a:srgbClr val="58CC0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8" name="Google Shape;118;p22"/>
          <p:cNvPicPr preferRelativeResize="0"/>
          <p:nvPr/>
        </p:nvPicPr>
        <p:blipFill>
          <a:blip>
            <a:alphaModFix/>
          </a:blip>
          <a:stretch>
            <a:fillRect/>
          </a:stretch>
        </p:blipFill>
        <p:spPr>
          <a:xfrm>
            <a:off x="484625" y="442086"/>
            <a:ext cx="1231775" cy="185875"/>
          </a:xfrm>
          <a:prstGeom prst="rect">
            <a:avLst/>
          </a:prstGeom>
          <a:noFill/>
          <a:ln>
            <a:noFill/>
          </a:ln>
        </p:spPr>
      </p:pic>
      <p:sp>
        <p:nvSpPr>
          <p:cNvPr id="119" name="Google Shape;119;p22"/>
          <p:cNvSpPr txBox="1">
            <a:spLocks noGrp="1"/>
          </p:cNvSpPr>
          <p:nvPr>
            <p:ph type="title"/>
          </p:nvPr>
        </p:nvSpPr>
        <p:spPr>
          <a:xfrm>
            <a:off x="484625" y="1672575"/>
            <a:ext cx="3234900" cy="1681800"/>
          </a:xfrm>
          <a:prstGeom prst="rect">
            <a:avLst/>
          </a:prstGeom>
        </p:spPr>
        <p:txBody>
          <a:bodyPr spcFirstLastPara="1" wrap="square" lIns="0" tIns="0" rIns="0" bIns="0" anchor="t" anchorCtr="0">
            <a:noAutofit/>
          </a:bodyPr>
          <a:lstStyle>
            <a:lvl1pPr lvl="0">
              <a:spcBef>
                <a:spcPts val="0"/>
              </a:spcBef>
              <a:spcAft>
                <a:spcPts val="0"/>
              </a:spcAft>
              <a:buSzPts val="35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22"/>
          <p:cNvSpPr txBox="1">
            <a:spLocks noGrp="1"/>
          </p:cNvSpPr>
          <p:nvPr>
            <p:ph type="body" idx="1"/>
          </p:nvPr>
        </p:nvSpPr>
        <p:spPr>
          <a:xfrm>
            <a:off x="4153850" y="799525"/>
            <a:ext cx="2398500" cy="1838100"/>
          </a:xfrm>
          <a:prstGeom prst="rect">
            <a:avLst/>
          </a:prstGeom>
        </p:spPr>
        <p:txBody>
          <a:bodyPr spcFirstLastPara="1" wrap="square" lIns="0" tIns="0" rIns="0" bIns="0" anchor="t"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42900">
              <a:spcBef>
                <a:spcPts val="0"/>
              </a:spcBef>
              <a:spcAft>
                <a:spcPts val="0"/>
              </a:spcAft>
              <a:buClr>
                <a:schemeClr val="lt1"/>
              </a:buClr>
              <a:buSzPts val="1800"/>
              <a:buChar char="○"/>
              <a:defRPr>
                <a:solidFill>
                  <a:schemeClr val="lt1"/>
                </a:solidFill>
              </a:defRPr>
            </a:lvl2pPr>
            <a:lvl3pPr marL="1371600" lvl="2" indent="-342900">
              <a:spcBef>
                <a:spcPts val="0"/>
              </a:spcBef>
              <a:spcAft>
                <a:spcPts val="0"/>
              </a:spcAft>
              <a:buClr>
                <a:schemeClr val="lt1"/>
              </a:buClr>
              <a:buSzPts val="1800"/>
              <a:buChar char="■"/>
              <a:defRPr>
                <a:solidFill>
                  <a:schemeClr val="lt1"/>
                </a:solidFill>
              </a:defRPr>
            </a:lvl3pPr>
            <a:lvl4pPr marL="1828800" lvl="3" indent="-342900">
              <a:spcBef>
                <a:spcPts val="0"/>
              </a:spcBef>
              <a:spcAft>
                <a:spcPts val="0"/>
              </a:spcAft>
              <a:buClr>
                <a:schemeClr val="lt1"/>
              </a:buClr>
              <a:buSzPts val="1800"/>
              <a:buChar char="●"/>
              <a:defRPr>
                <a:solidFill>
                  <a:schemeClr val="lt1"/>
                </a:solidFill>
              </a:defRPr>
            </a:lvl4pPr>
            <a:lvl5pPr marL="2286000" lvl="4" indent="-342900">
              <a:spcBef>
                <a:spcPts val="0"/>
              </a:spcBef>
              <a:spcAft>
                <a:spcPts val="0"/>
              </a:spcAft>
              <a:buClr>
                <a:schemeClr val="lt1"/>
              </a:buClr>
              <a:buSzPts val="1800"/>
              <a:buChar char="○"/>
              <a:defRPr>
                <a:solidFill>
                  <a:schemeClr val="lt1"/>
                </a:solidFill>
              </a:defRPr>
            </a:lvl5pPr>
            <a:lvl6pPr marL="2743200" lvl="5" indent="-342900">
              <a:spcBef>
                <a:spcPts val="0"/>
              </a:spcBef>
              <a:spcAft>
                <a:spcPts val="0"/>
              </a:spcAft>
              <a:buClr>
                <a:schemeClr val="lt1"/>
              </a:buClr>
              <a:buSzPts val="1800"/>
              <a:buChar char="■"/>
              <a:defRPr>
                <a:solidFill>
                  <a:schemeClr val="lt1"/>
                </a:solidFill>
              </a:defRPr>
            </a:lvl6pPr>
            <a:lvl7pPr marL="3200400" lvl="6" indent="-342900">
              <a:spcBef>
                <a:spcPts val="0"/>
              </a:spcBef>
              <a:spcAft>
                <a:spcPts val="0"/>
              </a:spcAft>
              <a:buClr>
                <a:schemeClr val="lt1"/>
              </a:buClr>
              <a:buSzPts val="1800"/>
              <a:buChar char="●"/>
              <a:defRPr>
                <a:solidFill>
                  <a:schemeClr val="lt1"/>
                </a:solidFill>
              </a:defRPr>
            </a:lvl7pPr>
            <a:lvl8pPr marL="3657600" lvl="7" indent="-342900">
              <a:spcBef>
                <a:spcPts val="0"/>
              </a:spcBef>
              <a:spcAft>
                <a:spcPts val="0"/>
              </a:spcAft>
              <a:buClr>
                <a:schemeClr val="lt1"/>
              </a:buClr>
              <a:buSzPts val="1800"/>
              <a:buChar char="○"/>
              <a:defRPr>
                <a:solidFill>
                  <a:schemeClr val="lt1"/>
                </a:solidFill>
              </a:defRPr>
            </a:lvl8pPr>
            <a:lvl9pPr marL="4114800" lvl="8" indent="-342900">
              <a:spcBef>
                <a:spcPts val="0"/>
              </a:spcBef>
              <a:spcAft>
                <a:spcPts val="0"/>
              </a:spcAft>
              <a:buClr>
                <a:schemeClr val="lt1"/>
              </a:buClr>
              <a:buSzPts val="1800"/>
              <a:buChar char="■"/>
              <a:defRPr>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_6">
    <p:spTree>
      <p:nvGrpSpPr>
        <p:cNvPr id="1" name="Shape 121"/>
        <p:cNvGrpSpPr/>
        <p:nvPr/>
      </p:nvGrpSpPr>
      <p:grpSpPr>
        <a:xfrm>
          <a:off x="0" y="0"/>
          <a:ext cx="0" cy="0"/>
          <a:chOff x="0" y="0"/>
          <a:chExt cx="0" cy="0"/>
        </a:xfrm>
      </p:grpSpPr>
      <p:sp>
        <p:nvSpPr>
          <p:cNvPr id="122" name="Google Shape;122;p2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3" name="Google Shape;123;p2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sp>
        <p:nvSpPr>
          <p:cNvPr id="124" name="Google Shape;124;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490250" y="450150"/>
            <a:ext cx="6367800" cy="4090800"/>
          </a:xfrm>
          <a:prstGeom prst="rect">
            <a:avLst/>
          </a:prstGeom>
        </p:spPr>
        <p:txBody>
          <a:bodyPr spcFirstLastPara="1" wrap="square" lIns="0" tIns="0" rIns="0" bIns="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8" name="Google Shape;12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ONLY_2">
  <p:cSld name="TITLE_ONLY_2">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1" name="Google Shape;13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3">
  <p:cSld name="TITLE_AND_BODY_11">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 name="Google Shape;134;p26"/>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35" name="Google Shape;13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8" name="Google Shape;138;p27"/>
          <p:cNvSpPr txBox="1">
            <a:spLocks noGrp="1"/>
          </p:cNvSpPr>
          <p:nvPr>
            <p:ph type="body" idx="1"/>
          </p:nvPr>
        </p:nvSpPr>
        <p:spPr>
          <a:xfrm>
            <a:off x="311700" y="1152475"/>
            <a:ext cx="3999900" cy="3416400"/>
          </a:xfrm>
          <a:prstGeom prst="rect">
            <a:avLst/>
          </a:prstGeom>
        </p:spPr>
        <p:txBody>
          <a:bodyPr spcFirstLastPara="1" wrap="square" lIns="0" tIns="0" rIns="0" bIns="0"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39" name="Google Shape;139;p27"/>
          <p:cNvSpPr txBox="1">
            <a:spLocks noGrp="1"/>
          </p:cNvSpPr>
          <p:nvPr>
            <p:ph type="body" idx="2"/>
          </p:nvPr>
        </p:nvSpPr>
        <p:spPr>
          <a:xfrm>
            <a:off x="4832400" y="1152475"/>
            <a:ext cx="3999900" cy="3416400"/>
          </a:xfrm>
          <a:prstGeom prst="rect">
            <a:avLst/>
          </a:prstGeom>
        </p:spPr>
        <p:txBody>
          <a:bodyPr spcFirstLastPara="1" wrap="square" lIns="0" tIns="0" rIns="0" bIns="0"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0" name="Google Shape;14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4">
  <p:cSld name="TITLE_AND_BODY_12">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8" name="Google Shape;148;p29"/>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49" name="Google Shape;14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 White">
  <p:cSld name="SECTION_HEADER_2">
    <p:bg>
      <p:bgPr>
        <a:solidFill>
          <a:schemeClr val="lt1"/>
        </a:solidFill>
        <a:effectLst/>
      </p:bgPr>
    </p:bg>
    <p:spTree>
      <p:nvGrpSpPr>
        <p:cNvPr id="1" name="Shape 31"/>
        <p:cNvGrpSpPr/>
        <p:nvPr/>
      </p:nvGrpSpPr>
      <p:grpSpPr>
        <a:xfrm>
          <a:off x="0" y="0"/>
          <a:ext cx="0" cy="0"/>
          <a:chOff x="0" y="0"/>
          <a:chExt cx="0" cy="0"/>
        </a:xfrm>
      </p:grpSpPr>
      <p:pic>
        <p:nvPicPr>
          <p:cNvPr id="32" name="Google Shape;32;p4"/>
          <p:cNvPicPr preferRelativeResize="0"/>
          <p:nvPr/>
        </p:nvPicPr>
        <p:blipFill rotWithShape="1">
          <a:blip>
            <a:alphaModFix/>
          </a:blip>
          <a:srcRect t="68842"/>
          <a:stretch/>
        </p:blipFill>
        <p:spPr>
          <a:xfrm rot="10800000">
            <a:off x="-4048" y="4590599"/>
            <a:ext cx="9152098" cy="561425"/>
          </a:xfrm>
          <a:prstGeom prst="rect">
            <a:avLst/>
          </a:prstGeom>
          <a:noFill/>
          <a:ln>
            <a:noFill/>
          </a:ln>
        </p:spPr>
      </p:pic>
      <p:sp>
        <p:nvSpPr>
          <p:cNvPr id="33" name="Google Shape;33;p4"/>
          <p:cNvSpPr txBox="1">
            <a:spLocks noGrp="1"/>
          </p:cNvSpPr>
          <p:nvPr>
            <p:ph type="title"/>
          </p:nvPr>
        </p:nvSpPr>
        <p:spPr>
          <a:xfrm>
            <a:off x="1463850" y="1916100"/>
            <a:ext cx="6216300" cy="13113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4800"/>
              <a:buNone/>
              <a:defRPr sz="4800" b="1">
                <a:solidFill>
                  <a:schemeClr val="accen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34" name="Google Shape;3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1" type="obj">
  <p:cSld name="OBJECT">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2" name="Google Shape;152;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53" name="Google Shape;153;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5">
  <p:cSld name="TITLE_AND_BODY_13">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8" name="Google Shape;158;p31"/>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59" name="Google Shape;15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1">
  <p:cSld name="TITLE_5_1">
    <p:spTree>
      <p:nvGrpSpPr>
        <p:cNvPr id="1" name="Shape 160"/>
        <p:cNvGrpSpPr/>
        <p:nvPr/>
      </p:nvGrpSpPr>
      <p:grpSpPr>
        <a:xfrm>
          <a:off x="0" y="0"/>
          <a:ext cx="0" cy="0"/>
          <a:chOff x="0" y="0"/>
          <a:chExt cx="0" cy="0"/>
        </a:xfrm>
      </p:grpSpPr>
      <p:sp>
        <p:nvSpPr>
          <p:cNvPr id="161" name="Google Shape;161;p3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2" name="Google Shape;162;p3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3" name="Google Shape;16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4_1">
  <p:cSld name="TITLE_4_1">
    <p:spTree>
      <p:nvGrpSpPr>
        <p:cNvPr id="1" name="Shape 164"/>
        <p:cNvGrpSpPr/>
        <p:nvPr/>
      </p:nvGrpSpPr>
      <p:grpSpPr>
        <a:xfrm>
          <a:off x="0" y="0"/>
          <a:ext cx="0" cy="0"/>
          <a:chOff x="0" y="0"/>
          <a:chExt cx="0" cy="0"/>
        </a:xfrm>
      </p:grpSpPr>
      <p:sp>
        <p:nvSpPr>
          <p:cNvPr id="165" name="Google Shape;165;p33"/>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6" name="Google Shape;166;p3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7" name="Google Shape;16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6">
  <p:cSld name="TITLE_AND_BODY_10_1">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729450" y="572200"/>
            <a:ext cx="7688700" cy="535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2800"/>
              <a:buFont typeface="Comfortaa"/>
              <a:buNone/>
              <a:defRPr>
                <a:solidFill>
                  <a:schemeClr val="accent1"/>
                </a:solidFill>
                <a:latin typeface="Comfortaa"/>
                <a:ea typeface="Comfortaa"/>
                <a:cs typeface="Comfortaa"/>
                <a:sym typeface="Comfortaa"/>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74" name="Google Shape;174;p35"/>
          <p:cNvSpPr txBox="1">
            <a:spLocks noGrp="1"/>
          </p:cNvSpPr>
          <p:nvPr>
            <p:ph type="body" idx="1"/>
          </p:nvPr>
        </p:nvSpPr>
        <p:spPr>
          <a:xfrm>
            <a:off x="729450" y="1332425"/>
            <a:ext cx="7688700" cy="30717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sz="1800">
                <a:latin typeface="Nunito"/>
                <a:ea typeface="Nunito"/>
                <a:cs typeface="Nunito"/>
                <a:sym typeface="Nunito"/>
              </a:defRPr>
            </a:lvl1pPr>
            <a:lvl2pPr marL="914400" lvl="1" indent="-317500">
              <a:spcBef>
                <a:spcPts val="0"/>
              </a:spcBef>
              <a:spcAft>
                <a:spcPts val="0"/>
              </a:spcAft>
              <a:buSzPts val="1400"/>
              <a:buFont typeface="Nunito"/>
              <a:buChar char="○"/>
              <a:defRPr sz="1400">
                <a:latin typeface="Nunito"/>
                <a:ea typeface="Nunito"/>
                <a:cs typeface="Nunito"/>
                <a:sym typeface="Nunito"/>
              </a:defRPr>
            </a:lvl2pPr>
            <a:lvl3pPr marL="1371600" lvl="2" indent="-317500">
              <a:spcBef>
                <a:spcPts val="0"/>
              </a:spcBef>
              <a:spcAft>
                <a:spcPts val="0"/>
              </a:spcAft>
              <a:buSzPts val="1400"/>
              <a:buFont typeface="Nunito"/>
              <a:buChar char="■"/>
              <a:defRPr sz="1400">
                <a:latin typeface="Nunito"/>
                <a:ea typeface="Nunito"/>
                <a:cs typeface="Nunito"/>
                <a:sym typeface="Nunito"/>
              </a:defRPr>
            </a:lvl3pPr>
            <a:lvl4pPr marL="1828800" lvl="3" indent="-317500">
              <a:spcBef>
                <a:spcPts val="0"/>
              </a:spcBef>
              <a:spcAft>
                <a:spcPts val="0"/>
              </a:spcAft>
              <a:buSzPts val="1400"/>
              <a:buFont typeface="Nunito"/>
              <a:buChar char="●"/>
              <a:defRPr sz="1400">
                <a:latin typeface="Nunito"/>
                <a:ea typeface="Nunito"/>
                <a:cs typeface="Nunito"/>
                <a:sym typeface="Nunito"/>
              </a:defRPr>
            </a:lvl4pPr>
            <a:lvl5pPr marL="2286000" lvl="4" indent="-317500">
              <a:spcBef>
                <a:spcPts val="0"/>
              </a:spcBef>
              <a:spcAft>
                <a:spcPts val="0"/>
              </a:spcAft>
              <a:buSzPts val="1400"/>
              <a:buFont typeface="Nunito"/>
              <a:buChar char="○"/>
              <a:defRPr sz="1400">
                <a:latin typeface="Nunito"/>
                <a:ea typeface="Nunito"/>
                <a:cs typeface="Nunito"/>
                <a:sym typeface="Nunito"/>
              </a:defRPr>
            </a:lvl5pPr>
            <a:lvl6pPr marL="2743200" lvl="5" indent="-317500">
              <a:spcBef>
                <a:spcPts val="0"/>
              </a:spcBef>
              <a:spcAft>
                <a:spcPts val="0"/>
              </a:spcAft>
              <a:buSzPts val="1400"/>
              <a:buFont typeface="Nunito"/>
              <a:buChar char="■"/>
              <a:defRPr sz="1400">
                <a:latin typeface="Nunito"/>
                <a:ea typeface="Nunito"/>
                <a:cs typeface="Nunito"/>
                <a:sym typeface="Nunito"/>
              </a:defRPr>
            </a:lvl6pPr>
            <a:lvl7pPr marL="3200400" lvl="6" indent="-317500">
              <a:spcBef>
                <a:spcPts val="0"/>
              </a:spcBef>
              <a:spcAft>
                <a:spcPts val="0"/>
              </a:spcAft>
              <a:buSzPts val="1400"/>
              <a:buFont typeface="Nunito"/>
              <a:buChar char="●"/>
              <a:defRPr sz="1400">
                <a:latin typeface="Nunito"/>
                <a:ea typeface="Nunito"/>
                <a:cs typeface="Nunito"/>
                <a:sym typeface="Nunito"/>
              </a:defRPr>
            </a:lvl7pPr>
            <a:lvl8pPr marL="3657600" lvl="7" indent="-317500">
              <a:spcBef>
                <a:spcPts val="0"/>
              </a:spcBef>
              <a:spcAft>
                <a:spcPts val="0"/>
              </a:spcAft>
              <a:buSzPts val="1400"/>
              <a:buFont typeface="Nunito"/>
              <a:buChar char="○"/>
              <a:defRPr sz="1400">
                <a:latin typeface="Nunito"/>
                <a:ea typeface="Nunito"/>
                <a:cs typeface="Nunito"/>
                <a:sym typeface="Nunito"/>
              </a:defRPr>
            </a:lvl8pPr>
            <a:lvl9pPr marL="4114800" lvl="8" indent="-317500">
              <a:spcBef>
                <a:spcPts val="0"/>
              </a:spcBef>
              <a:spcAft>
                <a:spcPts val="0"/>
              </a:spcAft>
              <a:buSzPts val="1400"/>
              <a:buFont typeface="Nunito"/>
              <a:buChar char="■"/>
              <a:defRPr sz="1400">
                <a:latin typeface="Nunito"/>
                <a:ea typeface="Nunito"/>
                <a:cs typeface="Nunito"/>
                <a:sym typeface="Nuni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1 3">
  <p:cSld name="TITLE_AND_BODY_8_3">
    <p:spTree>
      <p:nvGrpSpPr>
        <p:cNvPr id="1" name="Shape 179"/>
        <p:cNvGrpSpPr/>
        <p:nvPr/>
      </p:nvGrpSpPr>
      <p:grpSpPr>
        <a:xfrm>
          <a:off x="0" y="0"/>
          <a:ext cx="0" cy="0"/>
          <a:chOff x="0" y="0"/>
          <a:chExt cx="0" cy="0"/>
        </a:xfrm>
      </p:grpSpPr>
      <p:sp>
        <p:nvSpPr>
          <p:cNvPr id="180" name="Google Shape;180;p37"/>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1" name="Google Shape;181;p37"/>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82" name="Google Shape;18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4">
  <p:cSld name="TITLE_AND_BODY_7_2_1">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ctr">
              <a:lnSpc>
                <a:spcPct val="90000"/>
              </a:lnSpc>
              <a:spcBef>
                <a:spcPts val="0"/>
              </a:spcBef>
              <a:spcAft>
                <a:spcPts val="0"/>
              </a:spcAft>
              <a:buClr>
                <a:srgbClr val="4C4C4C"/>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185" name="Google Shape;185;p38"/>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6D6D6D"/>
              </a:buClr>
              <a:buSzPts val="1400"/>
              <a:buChar char="●"/>
              <a:defRPr/>
            </a:lvl1pPr>
            <a:lvl2pPr marL="914400" lvl="1" indent="-317500" algn="l">
              <a:lnSpc>
                <a:spcPct val="90000"/>
              </a:lnSpc>
              <a:spcBef>
                <a:spcPts val="800"/>
              </a:spcBef>
              <a:spcAft>
                <a:spcPts val="0"/>
              </a:spcAft>
              <a:buClr>
                <a:srgbClr val="6D6D6D"/>
              </a:buClr>
              <a:buSzPts val="1400"/>
              <a:buChar char="○"/>
              <a:defRPr/>
            </a:lvl2pPr>
            <a:lvl3pPr marL="1371600" lvl="2" indent="-317500" algn="l">
              <a:lnSpc>
                <a:spcPct val="90000"/>
              </a:lnSpc>
              <a:spcBef>
                <a:spcPts val="800"/>
              </a:spcBef>
              <a:spcAft>
                <a:spcPts val="0"/>
              </a:spcAft>
              <a:buClr>
                <a:srgbClr val="6D6D6D"/>
              </a:buClr>
              <a:buSzPts val="1400"/>
              <a:buChar char="■"/>
              <a:defRPr/>
            </a:lvl3pPr>
            <a:lvl4pPr marL="1828800" lvl="3" indent="-317500" algn="l">
              <a:lnSpc>
                <a:spcPct val="90000"/>
              </a:lnSpc>
              <a:spcBef>
                <a:spcPts val="800"/>
              </a:spcBef>
              <a:spcAft>
                <a:spcPts val="0"/>
              </a:spcAft>
              <a:buClr>
                <a:srgbClr val="6D6D6D"/>
              </a:buClr>
              <a:buSzPts val="1400"/>
              <a:buChar char="●"/>
              <a:defRPr/>
            </a:lvl4pPr>
            <a:lvl5pPr marL="2286000" lvl="4" indent="-317500" algn="l">
              <a:lnSpc>
                <a:spcPct val="90000"/>
              </a:lnSpc>
              <a:spcBef>
                <a:spcPts val="800"/>
              </a:spcBef>
              <a:spcAft>
                <a:spcPts val="0"/>
              </a:spcAft>
              <a:buClr>
                <a:srgbClr val="6D6D6D"/>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186" name="Google Shape;186;p38"/>
          <p:cNvSpPr txBox="1">
            <a:spLocks noGrp="1"/>
          </p:cNvSpPr>
          <p:nvPr>
            <p:ph type="sldNum" idx="12"/>
          </p:nvPr>
        </p:nvSpPr>
        <p:spPr>
          <a:xfrm>
            <a:off x="8317363" y="4803219"/>
            <a:ext cx="198000" cy="201900"/>
          </a:xfrm>
          <a:prstGeom prst="rect">
            <a:avLst/>
          </a:prstGeom>
          <a:noFill/>
          <a:ln>
            <a:noFill/>
          </a:ln>
        </p:spPr>
        <p:txBody>
          <a:bodyPr spcFirstLastPara="1" wrap="square" lIns="34275" tIns="34275" rIns="34275" bIns="34275" anchor="ctr" anchorCtr="0">
            <a:normAutofit lnSpcReduction="10000"/>
          </a:bodyPr>
          <a:lstStyle>
            <a:lvl1pPr marL="0" lvl="0" indent="0" algn="r">
              <a:lnSpc>
                <a:spcPct val="100000"/>
              </a:lnSpc>
              <a:spcBef>
                <a:spcPts val="0"/>
              </a:spcBef>
              <a:spcAft>
                <a:spcPts val="0"/>
              </a:spcAft>
              <a:buClr>
                <a:srgbClr val="888888"/>
              </a:buClr>
              <a:buSzPts val="900"/>
              <a:buFont typeface="Calibri"/>
              <a:buNone/>
              <a:defRPr sz="900">
                <a:solidFill>
                  <a:srgbClr val="888888"/>
                </a:solidFill>
              </a:defRPr>
            </a:lvl1pPr>
            <a:lvl2pPr marL="0" lvl="1" indent="0" algn="r">
              <a:lnSpc>
                <a:spcPct val="100000"/>
              </a:lnSpc>
              <a:spcBef>
                <a:spcPts val="0"/>
              </a:spcBef>
              <a:spcAft>
                <a:spcPts val="0"/>
              </a:spcAft>
              <a:buClr>
                <a:srgbClr val="888888"/>
              </a:buClr>
              <a:buSzPts val="900"/>
              <a:buFont typeface="Calibri"/>
              <a:buNone/>
              <a:defRPr sz="900">
                <a:solidFill>
                  <a:srgbClr val="888888"/>
                </a:solidFill>
              </a:defRPr>
            </a:lvl2pPr>
            <a:lvl3pPr marL="0" lvl="2" indent="0" algn="r">
              <a:lnSpc>
                <a:spcPct val="100000"/>
              </a:lnSpc>
              <a:spcBef>
                <a:spcPts val="0"/>
              </a:spcBef>
              <a:spcAft>
                <a:spcPts val="0"/>
              </a:spcAft>
              <a:buClr>
                <a:srgbClr val="888888"/>
              </a:buClr>
              <a:buSzPts val="900"/>
              <a:buFont typeface="Calibri"/>
              <a:buNone/>
              <a:defRPr sz="900">
                <a:solidFill>
                  <a:srgbClr val="888888"/>
                </a:solidFill>
              </a:defRPr>
            </a:lvl3pPr>
            <a:lvl4pPr marL="0" lvl="3" indent="0" algn="r">
              <a:lnSpc>
                <a:spcPct val="100000"/>
              </a:lnSpc>
              <a:spcBef>
                <a:spcPts val="0"/>
              </a:spcBef>
              <a:spcAft>
                <a:spcPts val="0"/>
              </a:spcAft>
              <a:buClr>
                <a:srgbClr val="888888"/>
              </a:buClr>
              <a:buSzPts val="900"/>
              <a:buFont typeface="Calibri"/>
              <a:buNone/>
              <a:defRPr sz="900">
                <a:solidFill>
                  <a:srgbClr val="888888"/>
                </a:solidFill>
              </a:defRPr>
            </a:lvl4pPr>
            <a:lvl5pPr marL="0" lvl="4" indent="0" algn="r">
              <a:lnSpc>
                <a:spcPct val="100000"/>
              </a:lnSpc>
              <a:spcBef>
                <a:spcPts val="0"/>
              </a:spcBef>
              <a:spcAft>
                <a:spcPts val="0"/>
              </a:spcAft>
              <a:buClr>
                <a:srgbClr val="888888"/>
              </a:buClr>
              <a:buSzPts val="900"/>
              <a:buFont typeface="Calibri"/>
              <a:buNone/>
              <a:defRPr sz="900">
                <a:solidFill>
                  <a:srgbClr val="888888"/>
                </a:solidFill>
              </a:defRPr>
            </a:lvl5pPr>
            <a:lvl6pPr marL="0" lvl="5" indent="0" algn="r">
              <a:lnSpc>
                <a:spcPct val="100000"/>
              </a:lnSpc>
              <a:spcBef>
                <a:spcPts val="0"/>
              </a:spcBef>
              <a:spcAft>
                <a:spcPts val="0"/>
              </a:spcAft>
              <a:buClr>
                <a:srgbClr val="888888"/>
              </a:buClr>
              <a:buSzPts val="900"/>
              <a:buFont typeface="Calibri"/>
              <a:buNone/>
              <a:defRPr sz="900">
                <a:solidFill>
                  <a:srgbClr val="888888"/>
                </a:solidFill>
              </a:defRPr>
            </a:lvl6pPr>
            <a:lvl7pPr marL="0" lvl="6" indent="0" algn="r">
              <a:lnSpc>
                <a:spcPct val="100000"/>
              </a:lnSpc>
              <a:spcBef>
                <a:spcPts val="0"/>
              </a:spcBef>
              <a:spcAft>
                <a:spcPts val="0"/>
              </a:spcAft>
              <a:buClr>
                <a:srgbClr val="888888"/>
              </a:buClr>
              <a:buSzPts val="900"/>
              <a:buFont typeface="Calibri"/>
              <a:buNone/>
              <a:defRPr sz="900">
                <a:solidFill>
                  <a:srgbClr val="888888"/>
                </a:solidFill>
              </a:defRPr>
            </a:lvl7pPr>
            <a:lvl8pPr marL="0" lvl="7" indent="0" algn="r">
              <a:lnSpc>
                <a:spcPct val="100000"/>
              </a:lnSpc>
              <a:spcBef>
                <a:spcPts val="0"/>
              </a:spcBef>
              <a:spcAft>
                <a:spcPts val="0"/>
              </a:spcAft>
              <a:buClr>
                <a:srgbClr val="888888"/>
              </a:buClr>
              <a:buSzPts val="900"/>
              <a:buFont typeface="Calibri"/>
              <a:buNone/>
              <a:defRPr sz="900">
                <a:solidFill>
                  <a:srgbClr val="888888"/>
                </a:solidFill>
              </a:defRPr>
            </a:lvl8pPr>
            <a:lvl9pPr marL="0" lvl="8" indent="0" algn="r">
              <a:lnSpc>
                <a:spcPct val="100000"/>
              </a:lnSpc>
              <a:spcBef>
                <a:spcPts val="0"/>
              </a:spcBef>
              <a:spcAft>
                <a:spcPts val="0"/>
              </a:spcAft>
              <a:buClr>
                <a:srgbClr val="888888"/>
              </a:buClr>
              <a:buSzPts val="900"/>
              <a:buFont typeface="Calibri"/>
              <a:buNone/>
              <a:defRPr sz="900">
                <a:solidFill>
                  <a:srgbClr val="888888"/>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7">
  <p:cSld name="TITLE_AND_BODY_16">
    <p:spTree>
      <p:nvGrpSpPr>
        <p:cNvPr id="1" name="Shape 192"/>
        <p:cNvGrpSpPr/>
        <p:nvPr/>
      </p:nvGrpSpPr>
      <p:grpSpPr>
        <a:xfrm>
          <a:off x="0" y="0"/>
          <a:ext cx="0" cy="0"/>
          <a:chOff x="0" y="0"/>
          <a:chExt cx="0" cy="0"/>
        </a:xfrm>
      </p:grpSpPr>
      <p:sp>
        <p:nvSpPr>
          <p:cNvPr id="193" name="Google Shape;193;p40"/>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4" name="Google Shape;194;p40"/>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5" name="Google Shape;195;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7 1">
  <p:cSld name="TITLE_AND_BODY_17">
    <p:spTree>
      <p:nvGrpSpPr>
        <p:cNvPr id="1" name="Shape 196"/>
        <p:cNvGrpSpPr/>
        <p:nvPr/>
      </p:nvGrpSpPr>
      <p:grpSpPr>
        <a:xfrm>
          <a:off x="0" y="0"/>
          <a:ext cx="0" cy="0"/>
          <a:chOff x="0" y="0"/>
          <a:chExt cx="0" cy="0"/>
        </a:xfrm>
      </p:grpSpPr>
      <p:sp>
        <p:nvSpPr>
          <p:cNvPr id="197" name="Google Shape;197;p41"/>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8" name="Google Shape;198;p41"/>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9" name="Google Shape;19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st">
  <p:cSld name="TITLE_7">
    <p:spTree>
      <p:nvGrpSpPr>
        <p:cNvPr id="1" name="Shape 200"/>
        <p:cNvGrpSpPr/>
        <p:nvPr/>
      </p:nvGrpSpPr>
      <p:grpSpPr>
        <a:xfrm>
          <a:off x="0" y="0"/>
          <a:ext cx="0" cy="0"/>
          <a:chOff x="0" y="0"/>
          <a:chExt cx="0" cy="0"/>
        </a:xfrm>
      </p:grpSpPr>
      <p:sp>
        <p:nvSpPr>
          <p:cNvPr id="201" name="Google Shape;201;p42"/>
          <p:cNvSpPr txBox="1">
            <a:spLocks noGrp="1"/>
          </p:cNvSpPr>
          <p:nvPr>
            <p:ph type="sldNum" idx="12"/>
          </p:nvPr>
        </p:nvSpPr>
        <p:spPr>
          <a:xfrm>
            <a:off x="8453461" y="4682214"/>
            <a:ext cx="548700" cy="393600"/>
          </a:xfrm>
          <a:prstGeom prst="rect">
            <a:avLst/>
          </a:prstGeom>
        </p:spPr>
        <p:txBody>
          <a:bodyPr spcFirstLastPara="1" wrap="square" lIns="91425" tIns="91425" rIns="91425" bIns="91425" anchor="ctr" anchorCtr="0">
            <a:normAutofit/>
          </a:bodyPr>
          <a:lstStyle>
            <a:lvl1pPr lvl="0">
              <a:buNone/>
              <a:defRPr sz="800" b="1">
                <a:solidFill>
                  <a:schemeClr val="lt1"/>
                </a:solidFill>
                <a:latin typeface="Comfortaa"/>
                <a:ea typeface="Comfortaa"/>
                <a:cs typeface="Comfortaa"/>
                <a:sym typeface="Comfortaa"/>
              </a:defRPr>
            </a:lvl1pPr>
            <a:lvl2pPr lvl="1">
              <a:buNone/>
              <a:defRPr sz="800" b="1">
                <a:solidFill>
                  <a:schemeClr val="lt1"/>
                </a:solidFill>
                <a:latin typeface="Comfortaa"/>
                <a:ea typeface="Comfortaa"/>
                <a:cs typeface="Comfortaa"/>
                <a:sym typeface="Comfortaa"/>
              </a:defRPr>
            </a:lvl2pPr>
            <a:lvl3pPr lvl="2">
              <a:buNone/>
              <a:defRPr sz="800" b="1">
                <a:solidFill>
                  <a:schemeClr val="lt1"/>
                </a:solidFill>
                <a:latin typeface="Comfortaa"/>
                <a:ea typeface="Comfortaa"/>
                <a:cs typeface="Comfortaa"/>
                <a:sym typeface="Comfortaa"/>
              </a:defRPr>
            </a:lvl3pPr>
            <a:lvl4pPr lvl="3">
              <a:buNone/>
              <a:defRPr sz="800" b="1">
                <a:solidFill>
                  <a:schemeClr val="lt1"/>
                </a:solidFill>
                <a:latin typeface="Comfortaa"/>
                <a:ea typeface="Comfortaa"/>
                <a:cs typeface="Comfortaa"/>
                <a:sym typeface="Comfortaa"/>
              </a:defRPr>
            </a:lvl4pPr>
            <a:lvl5pPr lvl="4">
              <a:buNone/>
              <a:defRPr sz="800" b="1">
                <a:solidFill>
                  <a:schemeClr val="lt1"/>
                </a:solidFill>
                <a:latin typeface="Comfortaa"/>
                <a:ea typeface="Comfortaa"/>
                <a:cs typeface="Comfortaa"/>
                <a:sym typeface="Comfortaa"/>
              </a:defRPr>
            </a:lvl5pPr>
            <a:lvl6pPr lvl="5">
              <a:buNone/>
              <a:defRPr sz="800" b="1">
                <a:solidFill>
                  <a:schemeClr val="lt1"/>
                </a:solidFill>
                <a:latin typeface="Comfortaa"/>
                <a:ea typeface="Comfortaa"/>
                <a:cs typeface="Comfortaa"/>
                <a:sym typeface="Comfortaa"/>
              </a:defRPr>
            </a:lvl6pPr>
            <a:lvl7pPr lvl="6">
              <a:buNone/>
              <a:defRPr sz="800" b="1">
                <a:solidFill>
                  <a:schemeClr val="lt1"/>
                </a:solidFill>
                <a:latin typeface="Comfortaa"/>
                <a:ea typeface="Comfortaa"/>
                <a:cs typeface="Comfortaa"/>
                <a:sym typeface="Comfortaa"/>
              </a:defRPr>
            </a:lvl7pPr>
            <a:lvl8pPr lvl="7">
              <a:buNone/>
              <a:defRPr sz="800" b="1">
                <a:solidFill>
                  <a:schemeClr val="lt1"/>
                </a:solidFill>
                <a:latin typeface="Comfortaa"/>
                <a:ea typeface="Comfortaa"/>
                <a:cs typeface="Comfortaa"/>
                <a:sym typeface="Comfortaa"/>
              </a:defRPr>
            </a:lvl8pPr>
            <a:lvl9pPr lvl="8">
              <a:buNone/>
              <a:defRPr sz="800" b="1">
                <a:solidFill>
                  <a:schemeClr val="lt1"/>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 w/ section pill">
  <p:cSld name="TITLE_AND_BODY_7_1">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485850" y="445025"/>
            <a:ext cx="8172300" cy="572700"/>
          </a:xfrm>
          <a:prstGeom prst="rect">
            <a:avLst/>
          </a:prstGeom>
        </p:spPr>
        <p:txBody>
          <a:bodyPr spcFirstLastPara="1" wrap="square" lIns="0" tIns="0" rIns="0" bIns="0" anchor="t" anchorCtr="0">
            <a:noAutofit/>
          </a:bodyPr>
          <a:lstStyle>
            <a:lvl1pPr lvl="0">
              <a:spcBef>
                <a:spcPts val="0"/>
              </a:spcBef>
              <a:spcAft>
                <a:spcPts val="0"/>
              </a:spcAft>
              <a:buClr>
                <a:srgbClr val="58CC02"/>
              </a:buClr>
              <a:buSzPts val="3200"/>
              <a:buFont typeface="Comfortaa"/>
              <a:buNone/>
              <a:defRPr sz="3200" b="1">
                <a:solidFill>
                  <a:srgbClr val="58CC02"/>
                </a:solidFill>
                <a:latin typeface="Comfortaa"/>
                <a:ea typeface="Comfortaa"/>
                <a:cs typeface="Comfortaa"/>
                <a:sym typeface="Comfortaa"/>
              </a:defRPr>
            </a:lvl1pPr>
            <a:lvl2pPr lvl="1">
              <a:spcBef>
                <a:spcPts val="0"/>
              </a:spcBef>
              <a:spcAft>
                <a:spcPts val="0"/>
              </a:spcAft>
              <a:buSzPts val="1800"/>
              <a:buFont typeface="Comfortaa"/>
              <a:buNone/>
              <a:defRPr b="1">
                <a:latin typeface="Comfortaa"/>
                <a:ea typeface="Comfortaa"/>
                <a:cs typeface="Comfortaa"/>
                <a:sym typeface="Comfortaa"/>
              </a:defRPr>
            </a:lvl2pPr>
            <a:lvl3pPr lvl="2">
              <a:spcBef>
                <a:spcPts val="0"/>
              </a:spcBef>
              <a:spcAft>
                <a:spcPts val="0"/>
              </a:spcAft>
              <a:buSzPts val="1800"/>
              <a:buFont typeface="Comfortaa"/>
              <a:buNone/>
              <a:defRPr b="1">
                <a:latin typeface="Comfortaa"/>
                <a:ea typeface="Comfortaa"/>
                <a:cs typeface="Comfortaa"/>
                <a:sym typeface="Comfortaa"/>
              </a:defRPr>
            </a:lvl3pPr>
            <a:lvl4pPr lvl="3">
              <a:spcBef>
                <a:spcPts val="0"/>
              </a:spcBef>
              <a:spcAft>
                <a:spcPts val="0"/>
              </a:spcAft>
              <a:buSzPts val="1800"/>
              <a:buFont typeface="Comfortaa"/>
              <a:buNone/>
              <a:defRPr b="1">
                <a:latin typeface="Comfortaa"/>
                <a:ea typeface="Comfortaa"/>
                <a:cs typeface="Comfortaa"/>
                <a:sym typeface="Comfortaa"/>
              </a:defRPr>
            </a:lvl4pPr>
            <a:lvl5pPr lvl="4">
              <a:spcBef>
                <a:spcPts val="0"/>
              </a:spcBef>
              <a:spcAft>
                <a:spcPts val="0"/>
              </a:spcAft>
              <a:buSzPts val="1800"/>
              <a:buFont typeface="Comfortaa"/>
              <a:buNone/>
              <a:defRPr b="1">
                <a:latin typeface="Comfortaa"/>
                <a:ea typeface="Comfortaa"/>
                <a:cs typeface="Comfortaa"/>
                <a:sym typeface="Comfortaa"/>
              </a:defRPr>
            </a:lvl5pPr>
            <a:lvl6pPr lvl="5">
              <a:spcBef>
                <a:spcPts val="0"/>
              </a:spcBef>
              <a:spcAft>
                <a:spcPts val="0"/>
              </a:spcAft>
              <a:buSzPts val="1800"/>
              <a:buFont typeface="Comfortaa"/>
              <a:buNone/>
              <a:defRPr b="1">
                <a:latin typeface="Comfortaa"/>
                <a:ea typeface="Comfortaa"/>
                <a:cs typeface="Comfortaa"/>
                <a:sym typeface="Comfortaa"/>
              </a:defRPr>
            </a:lvl6pPr>
            <a:lvl7pPr lvl="6">
              <a:spcBef>
                <a:spcPts val="0"/>
              </a:spcBef>
              <a:spcAft>
                <a:spcPts val="0"/>
              </a:spcAft>
              <a:buSzPts val="1800"/>
              <a:buFont typeface="Comfortaa"/>
              <a:buNone/>
              <a:defRPr b="1">
                <a:latin typeface="Comfortaa"/>
                <a:ea typeface="Comfortaa"/>
                <a:cs typeface="Comfortaa"/>
                <a:sym typeface="Comfortaa"/>
              </a:defRPr>
            </a:lvl7pPr>
            <a:lvl8pPr lvl="7">
              <a:spcBef>
                <a:spcPts val="0"/>
              </a:spcBef>
              <a:spcAft>
                <a:spcPts val="0"/>
              </a:spcAft>
              <a:buSzPts val="1800"/>
              <a:buFont typeface="Comfortaa"/>
              <a:buNone/>
              <a:defRPr b="1">
                <a:latin typeface="Comfortaa"/>
                <a:ea typeface="Comfortaa"/>
                <a:cs typeface="Comfortaa"/>
                <a:sym typeface="Comfortaa"/>
              </a:defRPr>
            </a:lvl8pPr>
            <a:lvl9pPr lvl="8">
              <a:spcBef>
                <a:spcPts val="0"/>
              </a:spcBef>
              <a:spcAft>
                <a:spcPts val="0"/>
              </a:spcAft>
              <a:buSzPts val="1800"/>
              <a:buFont typeface="Comfortaa"/>
              <a:buNone/>
              <a:defRPr b="1">
                <a:latin typeface="Comfortaa"/>
                <a:ea typeface="Comfortaa"/>
                <a:cs typeface="Comfortaa"/>
                <a:sym typeface="Comfortaa"/>
              </a:defRPr>
            </a:lvl9pPr>
          </a:lstStyle>
          <a:p>
            <a:endParaRPr/>
          </a:p>
        </p:txBody>
      </p:sp>
      <p:sp>
        <p:nvSpPr>
          <p:cNvPr id="45" name="Google Shape;45;p7"/>
          <p:cNvSpPr txBox="1">
            <a:spLocks noGrp="1"/>
          </p:cNvSpPr>
          <p:nvPr>
            <p:ph type="body" idx="2"/>
          </p:nvPr>
        </p:nvSpPr>
        <p:spPr>
          <a:xfrm>
            <a:off x="485725" y="1208475"/>
            <a:ext cx="4083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46" name="Google Shape;4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7"/>
          <p:cNvSpPr txBox="1">
            <a:spLocks noGrp="1"/>
          </p:cNvSpPr>
          <p:nvPr>
            <p:ph type="body" idx="3"/>
          </p:nvPr>
        </p:nvSpPr>
        <p:spPr>
          <a:xfrm>
            <a:off x="4569325" y="1196625"/>
            <a:ext cx="4083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8">
  <p:cSld name="TITLE_AND_BODY_18">
    <p:spTree>
      <p:nvGrpSpPr>
        <p:cNvPr id="1" name="Shape 202"/>
        <p:cNvGrpSpPr/>
        <p:nvPr/>
      </p:nvGrpSpPr>
      <p:grpSpPr>
        <a:xfrm>
          <a:off x="0" y="0"/>
          <a:ext cx="0" cy="0"/>
          <a:chOff x="0" y="0"/>
          <a:chExt cx="0" cy="0"/>
        </a:xfrm>
      </p:grpSpPr>
      <p:sp>
        <p:nvSpPr>
          <p:cNvPr id="203" name="Google Shape;203;p43"/>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4" name="Google Shape;204;p43"/>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5" name="Google Shape;205;p43"/>
          <p:cNvSpPr txBox="1">
            <a:spLocks noGrp="1"/>
          </p:cNvSpPr>
          <p:nvPr>
            <p:ph type="sldNum" idx="12"/>
          </p:nvPr>
        </p:nvSpPr>
        <p:spPr>
          <a:xfrm>
            <a:off x="8491455" y="472042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_AND_BODY_8_4">
    <p:spTree>
      <p:nvGrpSpPr>
        <p:cNvPr id="1" name="Shape 211"/>
        <p:cNvGrpSpPr/>
        <p:nvPr/>
      </p:nvGrpSpPr>
      <p:grpSpPr>
        <a:xfrm>
          <a:off x="0" y="0"/>
          <a:ext cx="0" cy="0"/>
          <a:chOff x="0" y="0"/>
          <a:chExt cx="0" cy="0"/>
        </a:xfrm>
      </p:grpSpPr>
      <p:sp>
        <p:nvSpPr>
          <p:cNvPr id="212" name="Google Shape;212;p45"/>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ctr">
              <a:lnSpc>
                <a:spcPct val="90000"/>
              </a:lnSpc>
              <a:spcBef>
                <a:spcPts val="0"/>
              </a:spcBef>
              <a:spcAft>
                <a:spcPts val="0"/>
              </a:spcAft>
              <a:buClr>
                <a:srgbClr val="4C4C4C"/>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213" name="Google Shape;213;p45"/>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6D6D6D"/>
              </a:buClr>
              <a:buSzPts val="1400"/>
              <a:buChar char="●"/>
              <a:defRPr/>
            </a:lvl1pPr>
            <a:lvl2pPr marL="914400" lvl="1" indent="-317500" algn="l">
              <a:lnSpc>
                <a:spcPct val="90000"/>
              </a:lnSpc>
              <a:spcBef>
                <a:spcPts val="800"/>
              </a:spcBef>
              <a:spcAft>
                <a:spcPts val="0"/>
              </a:spcAft>
              <a:buClr>
                <a:srgbClr val="6D6D6D"/>
              </a:buClr>
              <a:buSzPts val="1400"/>
              <a:buChar char="○"/>
              <a:defRPr/>
            </a:lvl2pPr>
            <a:lvl3pPr marL="1371600" lvl="2" indent="-317500" algn="l">
              <a:lnSpc>
                <a:spcPct val="90000"/>
              </a:lnSpc>
              <a:spcBef>
                <a:spcPts val="800"/>
              </a:spcBef>
              <a:spcAft>
                <a:spcPts val="0"/>
              </a:spcAft>
              <a:buClr>
                <a:srgbClr val="6D6D6D"/>
              </a:buClr>
              <a:buSzPts val="1400"/>
              <a:buChar char="■"/>
              <a:defRPr/>
            </a:lvl3pPr>
            <a:lvl4pPr marL="1828800" lvl="3" indent="-317500" algn="l">
              <a:lnSpc>
                <a:spcPct val="90000"/>
              </a:lnSpc>
              <a:spcBef>
                <a:spcPts val="800"/>
              </a:spcBef>
              <a:spcAft>
                <a:spcPts val="0"/>
              </a:spcAft>
              <a:buClr>
                <a:srgbClr val="6D6D6D"/>
              </a:buClr>
              <a:buSzPts val="1400"/>
              <a:buChar char="●"/>
              <a:defRPr/>
            </a:lvl4pPr>
            <a:lvl5pPr marL="2286000" lvl="4" indent="-317500" algn="l">
              <a:lnSpc>
                <a:spcPct val="90000"/>
              </a:lnSpc>
              <a:spcBef>
                <a:spcPts val="800"/>
              </a:spcBef>
              <a:spcAft>
                <a:spcPts val="0"/>
              </a:spcAft>
              <a:buClr>
                <a:srgbClr val="6D6D6D"/>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214" name="Google Shape;214;p45"/>
          <p:cNvSpPr txBox="1">
            <a:spLocks noGrp="1"/>
          </p:cNvSpPr>
          <p:nvPr>
            <p:ph type="sldNum" idx="12"/>
          </p:nvPr>
        </p:nvSpPr>
        <p:spPr>
          <a:xfrm>
            <a:off x="8317363" y="4803219"/>
            <a:ext cx="198000" cy="201900"/>
          </a:xfrm>
          <a:prstGeom prst="rect">
            <a:avLst/>
          </a:prstGeom>
          <a:noFill/>
          <a:ln>
            <a:noFill/>
          </a:ln>
        </p:spPr>
        <p:txBody>
          <a:bodyPr spcFirstLastPara="1" wrap="square" lIns="34275" tIns="34275" rIns="34275" bIns="34275" anchor="ctr" anchorCtr="0">
            <a:normAutofit lnSpcReduction="10000"/>
          </a:bodyPr>
          <a:lstStyle>
            <a:lvl1pPr marL="0" lvl="0" indent="0" algn="r">
              <a:lnSpc>
                <a:spcPct val="100000"/>
              </a:lnSpc>
              <a:spcBef>
                <a:spcPts val="0"/>
              </a:spcBef>
              <a:spcAft>
                <a:spcPts val="0"/>
              </a:spcAft>
              <a:buClr>
                <a:srgbClr val="888888"/>
              </a:buClr>
              <a:buSzPts val="900"/>
              <a:buFont typeface="Calibri"/>
              <a:buNone/>
              <a:defRPr sz="900">
                <a:solidFill>
                  <a:srgbClr val="888888"/>
                </a:solidFill>
              </a:defRPr>
            </a:lvl1pPr>
            <a:lvl2pPr marL="0" lvl="1" indent="0" algn="r">
              <a:lnSpc>
                <a:spcPct val="100000"/>
              </a:lnSpc>
              <a:spcBef>
                <a:spcPts val="0"/>
              </a:spcBef>
              <a:spcAft>
                <a:spcPts val="0"/>
              </a:spcAft>
              <a:buClr>
                <a:srgbClr val="888888"/>
              </a:buClr>
              <a:buSzPts val="900"/>
              <a:buFont typeface="Calibri"/>
              <a:buNone/>
              <a:defRPr sz="900">
                <a:solidFill>
                  <a:srgbClr val="888888"/>
                </a:solidFill>
              </a:defRPr>
            </a:lvl2pPr>
            <a:lvl3pPr marL="0" lvl="2" indent="0" algn="r">
              <a:lnSpc>
                <a:spcPct val="100000"/>
              </a:lnSpc>
              <a:spcBef>
                <a:spcPts val="0"/>
              </a:spcBef>
              <a:spcAft>
                <a:spcPts val="0"/>
              </a:spcAft>
              <a:buClr>
                <a:srgbClr val="888888"/>
              </a:buClr>
              <a:buSzPts val="900"/>
              <a:buFont typeface="Calibri"/>
              <a:buNone/>
              <a:defRPr sz="900">
                <a:solidFill>
                  <a:srgbClr val="888888"/>
                </a:solidFill>
              </a:defRPr>
            </a:lvl3pPr>
            <a:lvl4pPr marL="0" lvl="3" indent="0" algn="r">
              <a:lnSpc>
                <a:spcPct val="100000"/>
              </a:lnSpc>
              <a:spcBef>
                <a:spcPts val="0"/>
              </a:spcBef>
              <a:spcAft>
                <a:spcPts val="0"/>
              </a:spcAft>
              <a:buClr>
                <a:srgbClr val="888888"/>
              </a:buClr>
              <a:buSzPts val="900"/>
              <a:buFont typeface="Calibri"/>
              <a:buNone/>
              <a:defRPr sz="900">
                <a:solidFill>
                  <a:srgbClr val="888888"/>
                </a:solidFill>
              </a:defRPr>
            </a:lvl4pPr>
            <a:lvl5pPr marL="0" lvl="4" indent="0" algn="r">
              <a:lnSpc>
                <a:spcPct val="100000"/>
              </a:lnSpc>
              <a:spcBef>
                <a:spcPts val="0"/>
              </a:spcBef>
              <a:spcAft>
                <a:spcPts val="0"/>
              </a:spcAft>
              <a:buClr>
                <a:srgbClr val="888888"/>
              </a:buClr>
              <a:buSzPts val="900"/>
              <a:buFont typeface="Calibri"/>
              <a:buNone/>
              <a:defRPr sz="900">
                <a:solidFill>
                  <a:srgbClr val="888888"/>
                </a:solidFill>
              </a:defRPr>
            </a:lvl5pPr>
            <a:lvl6pPr marL="0" lvl="5" indent="0" algn="r">
              <a:lnSpc>
                <a:spcPct val="100000"/>
              </a:lnSpc>
              <a:spcBef>
                <a:spcPts val="0"/>
              </a:spcBef>
              <a:spcAft>
                <a:spcPts val="0"/>
              </a:spcAft>
              <a:buClr>
                <a:srgbClr val="888888"/>
              </a:buClr>
              <a:buSzPts val="900"/>
              <a:buFont typeface="Calibri"/>
              <a:buNone/>
              <a:defRPr sz="900">
                <a:solidFill>
                  <a:srgbClr val="888888"/>
                </a:solidFill>
              </a:defRPr>
            </a:lvl6pPr>
            <a:lvl7pPr marL="0" lvl="6" indent="0" algn="r">
              <a:lnSpc>
                <a:spcPct val="100000"/>
              </a:lnSpc>
              <a:spcBef>
                <a:spcPts val="0"/>
              </a:spcBef>
              <a:spcAft>
                <a:spcPts val="0"/>
              </a:spcAft>
              <a:buClr>
                <a:srgbClr val="888888"/>
              </a:buClr>
              <a:buSzPts val="900"/>
              <a:buFont typeface="Calibri"/>
              <a:buNone/>
              <a:defRPr sz="900">
                <a:solidFill>
                  <a:srgbClr val="888888"/>
                </a:solidFill>
              </a:defRPr>
            </a:lvl7pPr>
            <a:lvl8pPr marL="0" lvl="7" indent="0" algn="r">
              <a:lnSpc>
                <a:spcPct val="100000"/>
              </a:lnSpc>
              <a:spcBef>
                <a:spcPts val="0"/>
              </a:spcBef>
              <a:spcAft>
                <a:spcPts val="0"/>
              </a:spcAft>
              <a:buClr>
                <a:srgbClr val="888888"/>
              </a:buClr>
              <a:buSzPts val="900"/>
              <a:buFont typeface="Calibri"/>
              <a:buNone/>
              <a:defRPr sz="900">
                <a:solidFill>
                  <a:srgbClr val="888888"/>
                </a:solidFill>
              </a:defRPr>
            </a:lvl8pPr>
            <a:lvl9pPr marL="0" lvl="8" indent="0" algn="r">
              <a:lnSpc>
                <a:spcPct val="100000"/>
              </a:lnSpc>
              <a:spcBef>
                <a:spcPts val="0"/>
              </a:spcBef>
              <a:spcAft>
                <a:spcPts val="0"/>
              </a:spcAft>
              <a:buClr>
                <a:srgbClr val="888888"/>
              </a:buClr>
              <a:buSzPts val="900"/>
              <a:buFont typeface="Calibri"/>
              <a:buNone/>
              <a:defRPr sz="900">
                <a:solidFill>
                  <a:srgbClr val="888888"/>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2 1">
  <p:cSld name="TITLE_AND_BODY_2_1">
    <p:spTree>
      <p:nvGrpSpPr>
        <p:cNvPr id="1" name="Shape 215"/>
        <p:cNvGrpSpPr/>
        <p:nvPr/>
      </p:nvGrpSpPr>
      <p:grpSpPr>
        <a:xfrm>
          <a:off x="0" y="0"/>
          <a:ext cx="0" cy="0"/>
          <a:chOff x="0" y="0"/>
          <a:chExt cx="0" cy="0"/>
        </a:xfrm>
      </p:grpSpPr>
      <p:sp>
        <p:nvSpPr>
          <p:cNvPr id="216" name="Google Shape;216;p46"/>
          <p:cNvSpPr txBox="1">
            <a:spLocks noGrp="1"/>
          </p:cNvSpPr>
          <p:nvPr>
            <p:ph type="body" idx="1"/>
          </p:nvPr>
        </p:nvSpPr>
        <p:spPr>
          <a:xfrm>
            <a:off x="485725" y="1132275"/>
            <a:ext cx="81723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217" name="Google Shape;217;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46"/>
          <p:cNvSpPr txBox="1">
            <a:spLocks noGrp="1"/>
          </p:cNvSpPr>
          <p:nvPr>
            <p:ph type="subTitle" idx="2"/>
          </p:nvPr>
        </p:nvSpPr>
        <p:spPr>
          <a:xfrm>
            <a:off x="485975" y="345125"/>
            <a:ext cx="8172300" cy="572700"/>
          </a:xfrm>
          <a:prstGeom prst="rect">
            <a:avLst/>
          </a:prstGeom>
        </p:spPr>
        <p:txBody>
          <a:bodyPr spcFirstLastPara="1" wrap="square" lIns="0" tIns="0" rIns="0" bIns="0" anchor="t" anchorCtr="0">
            <a:noAutofit/>
          </a:bodyPr>
          <a:lstStyle>
            <a:lvl1pPr lv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2">
  <p:cSld name="TITLE_2">
    <p:bg>
      <p:bgPr>
        <a:solidFill>
          <a:srgbClr val="FFA400"/>
        </a:solidFill>
        <a:effectLst/>
      </p:bgPr>
    </p:bg>
    <p:spTree>
      <p:nvGrpSpPr>
        <p:cNvPr id="1" name="Shape 219"/>
        <p:cNvGrpSpPr/>
        <p:nvPr/>
      </p:nvGrpSpPr>
      <p:grpSpPr>
        <a:xfrm>
          <a:off x="0" y="0"/>
          <a:ext cx="0" cy="0"/>
          <a:chOff x="0" y="0"/>
          <a:chExt cx="0" cy="0"/>
        </a:xfrm>
      </p:grpSpPr>
      <p:sp>
        <p:nvSpPr>
          <p:cNvPr id="220" name="Google Shape;220;p47"/>
          <p:cNvSpPr txBox="1">
            <a:spLocks noGrp="1"/>
          </p:cNvSpPr>
          <p:nvPr>
            <p:ph type="ctrTitle"/>
          </p:nvPr>
        </p:nvSpPr>
        <p:spPr>
          <a:xfrm>
            <a:off x="448750" y="1430400"/>
            <a:ext cx="6990000" cy="2282700"/>
          </a:xfrm>
          <a:prstGeom prst="rect">
            <a:avLst/>
          </a:prstGeom>
        </p:spPr>
        <p:txBody>
          <a:bodyPr spcFirstLastPara="1" wrap="square" lIns="0" tIns="0" rIns="0" bIns="0" anchor="ctr" anchorCtr="0">
            <a:noAutofit/>
          </a:bodyPr>
          <a:lstStyle>
            <a:lvl1pPr lvl="0">
              <a:lnSpc>
                <a:spcPct val="100000"/>
              </a:lnSpc>
              <a:spcBef>
                <a:spcPts val="0"/>
              </a:spcBef>
              <a:spcAft>
                <a:spcPts val="0"/>
              </a:spcAft>
              <a:buSzPts val="6400"/>
              <a:buFont typeface="Comfortaa"/>
              <a:buNone/>
              <a:defRPr sz="6400">
                <a:latin typeface="Comfortaa"/>
                <a:ea typeface="Comfortaa"/>
                <a:cs typeface="Comfortaa"/>
                <a:sym typeface="Comfortaa"/>
              </a:defRPr>
            </a:lvl1pPr>
            <a:lvl2pPr lvl="1">
              <a:lnSpc>
                <a:spcPct val="70000"/>
              </a:lnSpc>
              <a:spcBef>
                <a:spcPts val="0"/>
              </a:spcBef>
              <a:spcAft>
                <a:spcPts val="0"/>
              </a:spcAft>
              <a:buSzPts val="6500"/>
              <a:buNone/>
              <a:defRPr sz="6500"/>
            </a:lvl2pPr>
            <a:lvl3pPr lvl="2">
              <a:lnSpc>
                <a:spcPct val="70000"/>
              </a:lnSpc>
              <a:spcBef>
                <a:spcPts val="0"/>
              </a:spcBef>
              <a:spcAft>
                <a:spcPts val="0"/>
              </a:spcAft>
              <a:buSzPts val="6500"/>
              <a:buNone/>
              <a:defRPr sz="6500"/>
            </a:lvl3pPr>
            <a:lvl4pPr lvl="3">
              <a:lnSpc>
                <a:spcPct val="70000"/>
              </a:lnSpc>
              <a:spcBef>
                <a:spcPts val="0"/>
              </a:spcBef>
              <a:spcAft>
                <a:spcPts val="0"/>
              </a:spcAft>
              <a:buSzPts val="6500"/>
              <a:buNone/>
              <a:defRPr sz="6500"/>
            </a:lvl4pPr>
            <a:lvl5pPr lvl="4">
              <a:lnSpc>
                <a:spcPct val="70000"/>
              </a:lnSpc>
              <a:spcBef>
                <a:spcPts val="0"/>
              </a:spcBef>
              <a:spcAft>
                <a:spcPts val="0"/>
              </a:spcAft>
              <a:buSzPts val="6500"/>
              <a:buNone/>
              <a:defRPr sz="6500"/>
            </a:lvl5pPr>
            <a:lvl6pPr lvl="5">
              <a:lnSpc>
                <a:spcPct val="70000"/>
              </a:lnSpc>
              <a:spcBef>
                <a:spcPts val="0"/>
              </a:spcBef>
              <a:spcAft>
                <a:spcPts val="0"/>
              </a:spcAft>
              <a:buSzPts val="6500"/>
              <a:buNone/>
              <a:defRPr sz="6500"/>
            </a:lvl6pPr>
            <a:lvl7pPr lvl="6">
              <a:lnSpc>
                <a:spcPct val="70000"/>
              </a:lnSpc>
              <a:spcBef>
                <a:spcPts val="0"/>
              </a:spcBef>
              <a:spcAft>
                <a:spcPts val="0"/>
              </a:spcAft>
              <a:buSzPts val="6500"/>
              <a:buNone/>
              <a:defRPr sz="6500"/>
            </a:lvl7pPr>
            <a:lvl8pPr lvl="7">
              <a:lnSpc>
                <a:spcPct val="70000"/>
              </a:lnSpc>
              <a:spcBef>
                <a:spcPts val="0"/>
              </a:spcBef>
              <a:spcAft>
                <a:spcPts val="0"/>
              </a:spcAft>
              <a:buSzPts val="6500"/>
              <a:buNone/>
              <a:defRPr sz="6500"/>
            </a:lvl8pPr>
            <a:lvl9pPr lvl="8">
              <a:lnSpc>
                <a:spcPct val="70000"/>
              </a:lnSpc>
              <a:spcBef>
                <a:spcPts val="0"/>
              </a:spcBef>
              <a:spcAft>
                <a:spcPts val="0"/>
              </a:spcAft>
              <a:buSzPts val="6500"/>
              <a:buNone/>
              <a:defRPr sz="6500"/>
            </a:lvl9pPr>
          </a:lstStyle>
          <a:p>
            <a:endParaRPr/>
          </a:p>
        </p:txBody>
      </p:sp>
      <p:sp>
        <p:nvSpPr>
          <p:cNvPr id="221" name="Google Shape;22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22" name="Google Shape;222;p47"/>
          <p:cNvSpPr txBox="1">
            <a:spLocks noGrp="1"/>
          </p:cNvSpPr>
          <p:nvPr>
            <p:ph type="title" idx="2"/>
          </p:nvPr>
        </p:nvSpPr>
        <p:spPr>
          <a:xfrm>
            <a:off x="448750" y="3774750"/>
            <a:ext cx="4000500" cy="959400"/>
          </a:xfrm>
          <a:prstGeom prst="rect">
            <a:avLst/>
          </a:prstGeom>
        </p:spPr>
        <p:txBody>
          <a:bodyPr spcFirstLastPara="1" wrap="square" lIns="0" tIns="0" rIns="0" bIns="0" anchor="t" anchorCtr="0">
            <a:noAutofit/>
          </a:bodyPr>
          <a:lstStyle>
            <a:lvl1pPr lvl="0">
              <a:spcBef>
                <a:spcPts val="0"/>
              </a:spcBef>
              <a:spcAft>
                <a:spcPts val="0"/>
              </a:spcAft>
              <a:buSzPts val="2400"/>
              <a:buFont typeface="Nunito SemiBold"/>
              <a:buNone/>
              <a:defRPr sz="2400">
                <a:latin typeface="Nunito SemiBold"/>
                <a:ea typeface="Nunito SemiBold"/>
                <a:cs typeface="Nunito SemiBold"/>
                <a:sym typeface="Nunito SemiBold"/>
              </a:defRPr>
            </a:lvl1pPr>
            <a:lvl2pPr lvl="1">
              <a:spcBef>
                <a:spcPts val="0"/>
              </a:spcBef>
              <a:spcAft>
                <a:spcPts val="0"/>
              </a:spcAft>
              <a:buSzPts val="2800"/>
              <a:buFont typeface="Nunito SemiBold"/>
              <a:buNone/>
              <a:defRPr>
                <a:latin typeface="Nunito SemiBold"/>
                <a:ea typeface="Nunito SemiBold"/>
                <a:cs typeface="Nunito SemiBold"/>
                <a:sym typeface="Nunito SemiBold"/>
              </a:defRPr>
            </a:lvl2pPr>
            <a:lvl3pPr lvl="2">
              <a:spcBef>
                <a:spcPts val="0"/>
              </a:spcBef>
              <a:spcAft>
                <a:spcPts val="0"/>
              </a:spcAft>
              <a:buSzPts val="2800"/>
              <a:buFont typeface="Nunito SemiBold"/>
              <a:buNone/>
              <a:defRPr>
                <a:latin typeface="Nunito SemiBold"/>
                <a:ea typeface="Nunito SemiBold"/>
                <a:cs typeface="Nunito SemiBold"/>
                <a:sym typeface="Nunito SemiBold"/>
              </a:defRPr>
            </a:lvl3pPr>
            <a:lvl4pPr lvl="3">
              <a:spcBef>
                <a:spcPts val="0"/>
              </a:spcBef>
              <a:spcAft>
                <a:spcPts val="0"/>
              </a:spcAft>
              <a:buSzPts val="2800"/>
              <a:buFont typeface="Nunito SemiBold"/>
              <a:buNone/>
              <a:defRPr>
                <a:latin typeface="Nunito SemiBold"/>
                <a:ea typeface="Nunito SemiBold"/>
                <a:cs typeface="Nunito SemiBold"/>
                <a:sym typeface="Nunito SemiBold"/>
              </a:defRPr>
            </a:lvl4pPr>
            <a:lvl5pPr lvl="4">
              <a:spcBef>
                <a:spcPts val="0"/>
              </a:spcBef>
              <a:spcAft>
                <a:spcPts val="0"/>
              </a:spcAft>
              <a:buSzPts val="2800"/>
              <a:buFont typeface="Nunito SemiBold"/>
              <a:buNone/>
              <a:defRPr>
                <a:latin typeface="Nunito SemiBold"/>
                <a:ea typeface="Nunito SemiBold"/>
                <a:cs typeface="Nunito SemiBold"/>
                <a:sym typeface="Nunito SemiBold"/>
              </a:defRPr>
            </a:lvl5pPr>
            <a:lvl6pPr lvl="5">
              <a:spcBef>
                <a:spcPts val="0"/>
              </a:spcBef>
              <a:spcAft>
                <a:spcPts val="0"/>
              </a:spcAft>
              <a:buSzPts val="2800"/>
              <a:buFont typeface="Nunito SemiBold"/>
              <a:buNone/>
              <a:defRPr>
                <a:latin typeface="Nunito SemiBold"/>
                <a:ea typeface="Nunito SemiBold"/>
                <a:cs typeface="Nunito SemiBold"/>
                <a:sym typeface="Nunito SemiBold"/>
              </a:defRPr>
            </a:lvl6pPr>
            <a:lvl7pPr lvl="6">
              <a:spcBef>
                <a:spcPts val="0"/>
              </a:spcBef>
              <a:spcAft>
                <a:spcPts val="0"/>
              </a:spcAft>
              <a:buSzPts val="2800"/>
              <a:buFont typeface="Nunito SemiBold"/>
              <a:buNone/>
              <a:defRPr>
                <a:latin typeface="Nunito SemiBold"/>
                <a:ea typeface="Nunito SemiBold"/>
                <a:cs typeface="Nunito SemiBold"/>
                <a:sym typeface="Nunito SemiBold"/>
              </a:defRPr>
            </a:lvl7pPr>
            <a:lvl8pPr lvl="7">
              <a:spcBef>
                <a:spcPts val="0"/>
              </a:spcBef>
              <a:spcAft>
                <a:spcPts val="0"/>
              </a:spcAft>
              <a:buSzPts val="2800"/>
              <a:buFont typeface="Nunito SemiBold"/>
              <a:buNone/>
              <a:defRPr>
                <a:latin typeface="Nunito SemiBold"/>
                <a:ea typeface="Nunito SemiBold"/>
                <a:cs typeface="Nunito SemiBold"/>
                <a:sym typeface="Nunito SemiBold"/>
              </a:defRPr>
            </a:lvl8pPr>
            <a:lvl9pPr lvl="8">
              <a:spcBef>
                <a:spcPts val="0"/>
              </a:spcBef>
              <a:spcAft>
                <a:spcPts val="0"/>
              </a:spcAft>
              <a:buSzPts val="2800"/>
              <a:buFont typeface="Nunito SemiBold"/>
              <a:buNone/>
              <a:defRPr>
                <a:latin typeface="Nunito SemiBold"/>
                <a:ea typeface="Nunito SemiBold"/>
                <a:cs typeface="Nunito SemiBold"/>
                <a:sym typeface="Nunito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 Blue">
  <p:cSld name="SECTION_HEADER_1">
    <p:bg>
      <p:bgPr>
        <a:solidFill>
          <a:srgbClr val="F5FCFF"/>
        </a:solidFill>
        <a:effectLst/>
      </p:bgPr>
    </p:bg>
    <p:spTree>
      <p:nvGrpSpPr>
        <p:cNvPr id="1" name="Shape 223"/>
        <p:cNvGrpSpPr/>
        <p:nvPr/>
      </p:nvGrpSpPr>
      <p:grpSpPr>
        <a:xfrm>
          <a:off x="0" y="0"/>
          <a:ext cx="0" cy="0"/>
          <a:chOff x="0" y="0"/>
          <a:chExt cx="0" cy="0"/>
        </a:xfrm>
      </p:grpSpPr>
      <p:sp>
        <p:nvSpPr>
          <p:cNvPr id="224" name="Google Shape;224;p48"/>
          <p:cNvSpPr txBox="1">
            <a:spLocks noGrp="1"/>
          </p:cNvSpPr>
          <p:nvPr>
            <p:ph type="title"/>
          </p:nvPr>
        </p:nvSpPr>
        <p:spPr>
          <a:xfrm>
            <a:off x="1463850" y="2074650"/>
            <a:ext cx="6216300" cy="841800"/>
          </a:xfrm>
          <a:prstGeom prst="rect">
            <a:avLst/>
          </a:prstGeom>
        </p:spPr>
        <p:txBody>
          <a:bodyPr spcFirstLastPara="1" wrap="square" lIns="0" tIns="0" rIns="0" bIns="0" anchor="ctr" anchorCtr="0">
            <a:noAutofit/>
          </a:bodyPr>
          <a:lstStyle>
            <a:lvl1pPr lvl="0" algn="ctr">
              <a:spcBef>
                <a:spcPts val="0"/>
              </a:spcBef>
              <a:spcAft>
                <a:spcPts val="0"/>
              </a:spcAft>
              <a:buClr>
                <a:srgbClr val="083156"/>
              </a:buClr>
              <a:buSzPts val="4800"/>
              <a:buNone/>
              <a:defRPr sz="4800" b="1">
                <a:solidFill>
                  <a:srgbClr val="083156"/>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25" name="Google Shape;2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1"/>
        <p:cNvGrpSpPr/>
        <p:nvPr/>
      </p:nvGrpSpPr>
      <p:grpSpPr>
        <a:xfrm>
          <a:off x="0" y="0"/>
          <a:ext cx="0" cy="0"/>
          <a:chOff x="0" y="0"/>
          <a:chExt cx="0" cy="0"/>
        </a:xfrm>
      </p:grpSpPr>
      <p:sp>
        <p:nvSpPr>
          <p:cNvPr id="232" name="Google Shape;232;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33"/>
        <p:cNvGrpSpPr/>
        <p:nvPr/>
      </p:nvGrpSpPr>
      <p:grpSpPr>
        <a:xfrm>
          <a:off x="0" y="0"/>
          <a:ext cx="0" cy="0"/>
          <a:chOff x="0" y="0"/>
          <a:chExt cx="0" cy="0"/>
        </a:xfrm>
      </p:grpSpPr>
      <p:sp>
        <p:nvSpPr>
          <p:cNvPr id="234" name="Google Shape;234;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2">
  <p:cSld name="BLANK_2">
    <p:spTree>
      <p:nvGrpSpPr>
        <p:cNvPr id="1" name="Shape 235"/>
        <p:cNvGrpSpPr/>
        <p:nvPr/>
      </p:nvGrpSpPr>
      <p:grpSpPr>
        <a:xfrm>
          <a:off x="0" y="0"/>
          <a:ext cx="0" cy="0"/>
          <a:chOff x="0" y="0"/>
          <a:chExt cx="0" cy="0"/>
        </a:xfrm>
      </p:grpSpPr>
      <p:sp>
        <p:nvSpPr>
          <p:cNvPr id="236" name="Google Shape;236;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9">
  <p:cSld name="TITLE_AND_BODY_19">
    <p:spTree>
      <p:nvGrpSpPr>
        <p:cNvPr id="1" name="Shape 237"/>
        <p:cNvGrpSpPr/>
        <p:nvPr/>
      </p:nvGrpSpPr>
      <p:grpSpPr>
        <a:xfrm>
          <a:off x="0" y="0"/>
          <a:ext cx="0" cy="0"/>
          <a:chOff x="0" y="0"/>
          <a:chExt cx="0" cy="0"/>
        </a:xfrm>
      </p:grpSpPr>
      <p:sp>
        <p:nvSpPr>
          <p:cNvPr id="238" name="Google Shape;238;p53"/>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9" name="Google Shape;239;p53"/>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0" name="Google Shape;240;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1 1">
  <p:cSld name="TITLE_AND_BODY_8_5">
    <p:spTree>
      <p:nvGrpSpPr>
        <p:cNvPr id="1" name="Shape 241"/>
        <p:cNvGrpSpPr/>
        <p:nvPr/>
      </p:nvGrpSpPr>
      <p:grpSpPr>
        <a:xfrm>
          <a:off x="0" y="0"/>
          <a:ext cx="0" cy="0"/>
          <a:chOff x="0" y="0"/>
          <a:chExt cx="0" cy="0"/>
        </a:xfrm>
      </p:grpSpPr>
      <p:sp>
        <p:nvSpPr>
          <p:cNvPr id="242" name="Google Shape;242;p54"/>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3" name="Google Shape;243;p54"/>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4" name="Google Shape;244;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ight Half Green 1">
  <p:cSld name="SECTION_TITLE_AND_DESCRIPTION_1_1">
    <p:bg>
      <p:bgPr>
        <a:solidFill>
          <a:schemeClr val="lt1"/>
        </a:solidFill>
        <a:effectLst/>
      </p:bgPr>
    </p:bg>
    <p:spTree>
      <p:nvGrpSpPr>
        <p:cNvPr id="1" name="Shape 70"/>
        <p:cNvGrpSpPr/>
        <p:nvPr/>
      </p:nvGrpSpPr>
      <p:grpSpPr>
        <a:xfrm>
          <a:off x="0" y="0"/>
          <a:ext cx="0" cy="0"/>
          <a:chOff x="0" y="0"/>
          <a:chExt cx="0" cy="0"/>
        </a:xfrm>
      </p:grpSpPr>
      <p:sp>
        <p:nvSpPr>
          <p:cNvPr id="71" name="Google Shape;71;p12"/>
          <p:cNvSpPr/>
          <p:nvPr/>
        </p:nvSpPr>
        <p:spPr>
          <a:xfrm rot="10800000">
            <a:off x="5204388" y="0"/>
            <a:ext cx="3939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72" name="Google Shape;72;p12"/>
          <p:cNvPicPr preferRelativeResize="0"/>
          <p:nvPr/>
        </p:nvPicPr>
        <p:blipFill>
          <a:blip>
            <a:alphaModFix/>
          </a:blip>
          <a:stretch>
            <a:fillRect/>
          </a:stretch>
        </p:blipFill>
        <p:spPr>
          <a:xfrm rot="10800000">
            <a:off x="4705125" y="-125"/>
            <a:ext cx="1393825" cy="5143500"/>
          </a:xfrm>
          <a:prstGeom prst="rect">
            <a:avLst/>
          </a:prstGeom>
          <a:noFill/>
          <a:ln>
            <a:noFill/>
          </a:ln>
        </p:spPr>
      </p:pic>
      <p:sp>
        <p:nvSpPr>
          <p:cNvPr id="73" name="Google Shape;73;p12"/>
          <p:cNvSpPr txBox="1">
            <a:spLocks noGrp="1"/>
          </p:cNvSpPr>
          <p:nvPr>
            <p:ph type="body" idx="1"/>
          </p:nvPr>
        </p:nvSpPr>
        <p:spPr>
          <a:xfrm>
            <a:off x="4887325" y="1053600"/>
            <a:ext cx="3837000" cy="3036300"/>
          </a:xfrm>
          <a:prstGeom prst="rect">
            <a:avLst/>
          </a:prstGeom>
        </p:spPr>
        <p:txBody>
          <a:bodyPr spcFirstLastPara="1" wrap="square" lIns="0" tIns="0" rIns="0" bIns="0" anchor="ctr" anchorCtr="0">
            <a:noAutofit/>
          </a:bodyPr>
          <a:lstStyle>
            <a:lvl1pPr marL="457200" lvl="0"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1pPr>
            <a:lvl2pPr marL="914400" lvl="1"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2pPr>
            <a:lvl3pPr marL="1371600" lvl="2"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3pPr>
            <a:lvl4pPr marL="1828800" lvl="3"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4pPr>
            <a:lvl5pPr marL="2286000" lvl="4"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5pPr>
            <a:lvl6pPr marL="2743200" lvl="5"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6pPr>
            <a:lvl7pPr marL="3200400" lvl="6"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7pPr>
            <a:lvl8pPr marL="3657600" lvl="7"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8pPr>
            <a:lvl9pPr marL="4114800" lvl="8" indent="-342900">
              <a:spcBef>
                <a:spcPts val="0"/>
              </a:spcBef>
              <a:spcAft>
                <a:spcPts val="0"/>
              </a:spcAft>
              <a:buClr>
                <a:schemeClr val="lt1"/>
              </a:buClr>
              <a:buSzPts val="1800"/>
              <a:buFont typeface="Nunito"/>
              <a:buChar char="■"/>
              <a:defRPr>
                <a:solidFill>
                  <a:schemeClr val="lt1"/>
                </a:solidFill>
                <a:latin typeface="Nunito"/>
                <a:ea typeface="Nunito"/>
                <a:cs typeface="Nunito"/>
                <a:sym typeface="Nunito"/>
              </a:defRPr>
            </a:lvl9pPr>
          </a:lstStyle>
          <a:p>
            <a:endParaRPr/>
          </a:p>
        </p:txBody>
      </p:sp>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2"/>
          <p:cNvSpPr txBox="1">
            <a:spLocks noGrp="1"/>
          </p:cNvSpPr>
          <p:nvPr>
            <p:ph type="title"/>
          </p:nvPr>
        </p:nvSpPr>
        <p:spPr>
          <a:xfrm>
            <a:off x="484625" y="1537950"/>
            <a:ext cx="4045200" cy="2067600"/>
          </a:xfrm>
          <a:prstGeom prst="rect">
            <a:avLst/>
          </a:prstGeom>
        </p:spPr>
        <p:txBody>
          <a:bodyPr spcFirstLastPara="1" wrap="square" lIns="0" tIns="0" rIns="0" bIns="0" anchor="ctr" anchorCtr="0">
            <a:noAutofit/>
          </a:bodyPr>
          <a:lstStyle>
            <a:lvl1pPr lvl="0">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 Yellow">
  <p:cSld name="SECTION_HEADER_1_1">
    <p:bg>
      <p:bgPr>
        <a:solidFill>
          <a:srgbClr val="FFFAED"/>
        </a:solidFill>
        <a:effectLst/>
      </p:bgPr>
    </p:bg>
    <p:spTree>
      <p:nvGrpSpPr>
        <p:cNvPr id="1" name="Shape 245"/>
        <p:cNvGrpSpPr/>
        <p:nvPr/>
      </p:nvGrpSpPr>
      <p:grpSpPr>
        <a:xfrm>
          <a:off x="0" y="0"/>
          <a:ext cx="0" cy="0"/>
          <a:chOff x="0" y="0"/>
          <a:chExt cx="0" cy="0"/>
        </a:xfrm>
      </p:grpSpPr>
      <p:sp>
        <p:nvSpPr>
          <p:cNvPr id="246" name="Google Shape;246;p55"/>
          <p:cNvSpPr txBox="1">
            <a:spLocks noGrp="1"/>
          </p:cNvSpPr>
          <p:nvPr>
            <p:ph type="title"/>
          </p:nvPr>
        </p:nvSpPr>
        <p:spPr>
          <a:xfrm>
            <a:off x="1463850" y="2074650"/>
            <a:ext cx="6216300" cy="841800"/>
          </a:xfrm>
          <a:prstGeom prst="rect">
            <a:avLst/>
          </a:prstGeom>
        </p:spPr>
        <p:txBody>
          <a:bodyPr spcFirstLastPara="1" wrap="square" lIns="0" tIns="0" rIns="0" bIns="0" anchor="ctr" anchorCtr="0">
            <a:noAutofit/>
          </a:bodyPr>
          <a:lstStyle>
            <a:lvl1pPr lvl="0" algn="ctr">
              <a:spcBef>
                <a:spcPts val="0"/>
              </a:spcBef>
              <a:spcAft>
                <a:spcPts val="0"/>
              </a:spcAft>
              <a:buClr>
                <a:srgbClr val="083156"/>
              </a:buClr>
              <a:buSzPts val="4800"/>
              <a:buNone/>
              <a:defRPr sz="4800" b="1">
                <a:solidFill>
                  <a:srgbClr val="083156"/>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47" name="Google Shape;24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10">
  <p:cSld name="TITLE_AND_BODY_20">
    <p:spTree>
      <p:nvGrpSpPr>
        <p:cNvPr id="1" name="Shape 248"/>
        <p:cNvGrpSpPr/>
        <p:nvPr/>
      </p:nvGrpSpPr>
      <p:grpSpPr>
        <a:xfrm>
          <a:off x="0" y="0"/>
          <a:ext cx="0" cy="0"/>
          <a:chOff x="0" y="0"/>
          <a:chExt cx="0" cy="0"/>
        </a:xfrm>
      </p:grpSpPr>
      <p:sp>
        <p:nvSpPr>
          <p:cNvPr id="249" name="Google Shape;249;p56"/>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0" name="Google Shape;250;p56"/>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1" name="Google Shape;251;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 1">
  <p:cSld name="TITLE_AND_BODY_4_1">
    <p:spTree>
      <p:nvGrpSpPr>
        <p:cNvPr id="1" name="Shape 252"/>
        <p:cNvGrpSpPr/>
        <p:nvPr/>
      </p:nvGrpSpPr>
      <p:grpSpPr>
        <a:xfrm>
          <a:off x="0" y="0"/>
          <a:ext cx="0" cy="0"/>
          <a:chOff x="0" y="0"/>
          <a:chExt cx="0" cy="0"/>
        </a:xfrm>
      </p:grpSpPr>
      <p:sp>
        <p:nvSpPr>
          <p:cNvPr id="253" name="Google Shape;253;p57"/>
          <p:cNvSpPr txBox="1">
            <a:spLocks noGrp="1"/>
          </p:cNvSpPr>
          <p:nvPr>
            <p:ph type="body" idx="1"/>
          </p:nvPr>
        </p:nvSpPr>
        <p:spPr>
          <a:xfrm>
            <a:off x="485725" y="1132275"/>
            <a:ext cx="81723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254" name="Google Shape;254;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5" name="Google Shape;255;p57"/>
          <p:cNvSpPr txBox="1">
            <a:spLocks noGrp="1"/>
          </p:cNvSpPr>
          <p:nvPr>
            <p:ph type="subTitle" idx="2"/>
          </p:nvPr>
        </p:nvSpPr>
        <p:spPr>
          <a:xfrm>
            <a:off x="485975" y="497525"/>
            <a:ext cx="8172300" cy="572700"/>
          </a:xfrm>
          <a:prstGeom prst="rect">
            <a:avLst/>
          </a:prstGeom>
        </p:spPr>
        <p:txBody>
          <a:bodyPr spcFirstLastPara="1" wrap="square" lIns="0" tIns="0" rIns="0" bIns="0" anchor="t" anchorCtr="0">
            <a:noAutofit/>
          </a:bodyPr>
          <a:lstStyle>
            <a:lvl1pPr lv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56" name="Google Shape;256;p57"/>
          <p:cNvSpPr txBox="1">
            <a:spLocks noGrp="1"/>
          </p:cNvSpPr>
          <p:nvPr>
            <p:ph type="subTitle" idx="3"/>
          </p:nvPr>
        </p:nvSpPr>
        <p:spPr>
          <a:xfrm>
            <a:off x="501084" y="291475"/>
            <a:ext cx="4091400" cy="220200"/>
          </a:xfrm>
          <a:prstGeom prst="rect">
            <a:avLst/>
          </a:prstGeom>
        </p:spPr>
        <p:txBody>
          <a:bodyPr spcFirstLastPara="1" wrap="square" lIns="0" tIns="0" rIns="0" bIns="0" anchor="t" anchorCtr="0">
            <a:noAutofit/>
          </a:bodyPr>
          <a:lstStyle>
            <a:lvl1pPr lvl="0">
              <a:spcBef>
                <a:spcPts val="0"/>
              </a:spcBef>
              <a:spcAft>
                <a:spcPts val="0"/>
              </a:spcAft>
              <a:buClr>
                <a:srgbClr val="FFAA00"/>
              </a:buClr>
              <a:buSzPts val="1200"/>
              <a:buNone/>
              <a:defRPr sz="1200" b="1">
                <a:solidFill>
                  <a:srgbClr val="FFAA00"/>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eature Blue">
  <p:cSld name="TITLE_AND_BODY_7_1_2_2">
    <p:spTree>
      <p:nvGrpSpPr>
        <p:cNvPr id="1" name="Shape 257"/>
        <p:cNvGrpSpPr/>
        <p:nvPr/>
      </p:nvGrpSpPr>
      <p:grpSpPr>
        <a:xfrm>
          <a:off x="0" y="0"/>
          <a:ext cx="0" cy="0"/>
          <a:chOff x="0" y="0"/>
          <a:chExt cx="0" cy="0"/>
        </a:xfrm>
      </p:grpSpPr>
      <p:sp>
        <p:nvSpPr>
          <p:cNvPr id="258" name="Google Shape;258;p58"/>
          <p:cNvSpPr txBox="1">
            <a:spLocks noGrp="1"/>
          </p:cNvSpPr>
          <p:nvPr>
            <p:ph type="subTitle" idx="1"/>
          </p:nvPr>
        </p:nvSpPr>
        <p:spPr>
          <a:xfrm>
            <a:off x="485975" y="573725"/>
            <a:ext cx="4083600" cy="572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3200"/>
              <a:buNone/>
              <a:defRPr sz="3200" b="1">
                <a:solidFill>
                  <a:schemeClr val="dk2"/>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59" name="Google Shape;259;p58"/>
          <p:cNvSpPr txBox="1">
            <a:spLocks noGrp="1"/>
          </p:cNvSpPr>
          <p:nvPr>
            <p:ph type="body" idx="2"/>
          </p:nvPr>
        </p:nvSpPr>
        <p:spPr>
          <a:xfrm>
            <a:off x="485725" y="1208475"/>
            <a:ext cx="4083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260" name="Google Shape;260;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1" name="Google Shape;261;p58"/>
          <p:cNvSpPr/>
          <p:nvPr/>
        </p:nvSpPr>
        <p:spPr>
          <a:xfrm>
            <a:off x="4569325" y="0"/>
            <a:ext cx="4574700" cy="5154000"/>
          </a:xfrm>
          <a:prstGeom prst="rect">
            <a:avLst/>
          </a:prstGeom>
          <a:solidFill>
            <a:srgbClr val="F5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 Blue 1">
  <p:cSld name="SECTION_HEADER_1_2">
    <p:bg>
      <p:bgPr>
        <a:solidFill>
          <a:srgbClr val="F5FCFF"/>
        </a:solidFill>
        <a:effectLst/>
      </p:bgPr>
    </p:bg>
    <p:spTree>
      <p:nvGrpSpPr>
        <p:cNvPr id="1" name="Shape 262"/>
        <p:cNvGrpSpPr/>
        <p:nvPr/>
      </p:nvGrpSpPr>
      <p:grpSpPr>
        <a:xfrm>
          <a:off x="0" y="0"/>
          <a:ext cx="0" cy="0"/>
          <a:chOff x="0" y="0"/>
          <a:chExt cx="0" cy="0"/>
        </a:xfrm>
      </p:grpSpPr>
      <p:sp>
        <p:nvSpPr>
          <p:cNvPr id="263" name="Google Shape;263;p59"/>
          <p:cNvSpPr txBox="1">
            <a:spLocks noGrp="1"/>
          </p:cNvSpPr>
          <p:nvPr>
            <p:ph type="title"/>
          </p:nvPr>
        </p:nvSpPr>
        <p:spPr>
          <a:xfrm>
            <a:off x="1463850" y="2074650"/>
            <a:ext cx="6216300" cy="841800"/>
          </a:xfrm>
          <a:prstGeom prst="rect">
            <a:avLst/>
          </a:prstGeom>
        </p:spPr>
        <p:txBody>
          <a:bodyPr spcFirstLastPara="1" wrap="square" lIns="0" tIns="0" rIns="0" bIns="0" anchor="ctr" anchorCtr="0">
            <a:noAutofit/>
          </a:bodyPr>
          <a:lstStyle>
            <a:lvl1pPr lvl="0" algn="ctr">
              <a:spcBef>
                <a:spcPts val="0"/>
              </a:spcBef>
              <a:spcAft>
                <a:spcPts val="0"/>
              </a:spcAft>
              <a:buClr>
                <a:srgbClr val="083156"/>
              </a:buClr>
              <a:buSzPts val="4800"/>
              <a:buNone/>
              <a:defRPr sz="4800" b="1">
                <a:solidFill>
                  <a:srgbClr val="083156"/>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64" name="Google Shape;264;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 Green 1">
  <p:cSld name="SECTION_HEADER_1_1_1">
    <p:bg>
      <p:bgPr>
        <a:solidFill>
          <a:srgbClr val="F3FDF2"/>
        </a:solidFill>
        <a:effectLst/>
      </p:bgPr>
    </p:bg>
    <p:spTree>
      <p:nvGrpSpPr>
        <p:cNvPr id="1" name="Shape 265"/>
        <p:cNvGrpSpPr/>
        <p:nvPr/>
      </p:nvGrpSpPr>
      <p:grpSpPr>
        <a:xfrm>
          <a:off x="0" y="0"/>
          <a:ext cx="0" cy="0"/>
          <a:chOff x="0" y="0"/>
          <a:chExt cx="0" cy="0"/>
        </a:xfrm>
      </p:grpSpPr>
      <p:sp>
        <p:nvSpPr>
          <p:cNvPr id="266" name="Google Shape;266;p60"/>
          <p:cNvSpPr txBox="1">
            <a:spLocks noGrp="1"/>
          </p:cNvSpPr>
          <p:nvPr>
            <p:ph type="title"/>
          </p:nvPr>
        </p:nvSpPr>
        <p:spPr>
          <a:xfrm>
            <a:off x="1463850" y="2074650"/>
            <a:ext cx="6216300" cy="841800"/>
          </a:xfrm>
          <a:prstGeom prst="rect">
            <a:avLst/>
          </a:prstGeom>
        </p:spPr>
        <p:txBody>
          <a:bodyPr spcFirstLastPara="1" wrap="square" lIns="0" tIns="0" rIns="0" bIns="0" anchor="ctr" anchorCtr="0">
            <a:noAutofit/>
          </a:bodyPr>
          <a:lstStyle>
            <a:lvl1pPr lvl="0" algn="ctr">
              <a:spcBef>
                <a:spcPts val="0"/>
              </a:spcBef>
              <a:spcAft>
                <a:spcPts val="0"/>
              </a:spcAft>
              <a:buClr>
                <a:srgbClr val="083156"/>
              </a:buClr>
              <a:buSzPts val="4800"/>
              <a:buNone/>
              <a:defRPr sz="4800" b="1">
                <a:solidFill>
                  <a:srgbClr val="083156"/>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67" name="Google Shape;267;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1">
  <p:cSld name="TITLE_ONLY_3_1">
    <p:spTree>
      <p:nvGrpSpPr>
        <p:cNvPr id="1" name="Shape 268"/>
        <p:cNvGrpSpPr/>
        <p:nvPr/>
      </p:nvGrpSpPr>
      <p:grpSpPr>
        <a:xfrm>
          <a:off x="0" y="0"/>
          <a:ext cx="0" cy="0"/>
          <a:chOff x="0" y="0"/>
          <a:chExt cx="0" cy="0"/>
        </a:xfrm>
      </p:grpSpPr>
      <p:sp>
        <p:nvSpPr>
          <p:cNvPr id="269" name="Google Shape;269;p6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61"/>
          <p:cNvSpPr txBox="1">
            <a:spLocks noGrp="1"/>
          </p:cNvSpPr>
          <p:nvPr>
            <p:ph type="title"/>
          </p:nvPr>
        </p:nvSpPr>
        <p:spPr>
          <a:xfrm>
            <a:off x="729450" y="572200"/>
            <a:ext cx="7688700" cy="5352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2800"/>
              <a:buFont typeface="Comfortaa"/>
              <a:buNone/>
              <a:defRPr>
                <a:solidFill>
                  <a:schemeClr val="dk2"/>
                </a:solidFill>
                <a:latin typeface="Comfortaa"/>
                <a:ea typeface="Comfortaa"/>
                <a:cs typeface="Comfortaa"/>
                <a:sym typeface="Comfortaa"/>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271" name="Google Shape;271;p61"/>
          <p:cNvSpPr txBox="1">
            <a:spLocks noGrp="1"/>
          </p:cNvSpPr>
          <p:nvPr>
            <p:ph type="sldNum" idx="2"/>
          </p:nvPr>
        </p:nvSpPr>
        <p:spPr>
          <a:xfrm>
            <a:off x="6974980" y="4505951"/>
            <a:ext cx="548700" cy="393600"/>
          </a:xfrm>
          <a:prstGeom prst="rect">
            <a:avLst/>
          </a:prstGeom>
        </p:spPr>
        <p:txBody>
          <a:bodyPr spcFirstLastPara="1" wrap="square" lIns="91425" tIns="91425" rIns="91425" bIns="91425" anchor="ctr" anchorCtr="0">
            <a:normAutofit/>
          </a:bodyPr>
          <a:lstStyle>
            <a:lvl1pPr lvl="0">
              <a:buNone/>
              <a:defRPr>
                <a:latin typeface="Varela Round"/>
                <a:ea typeface="Varela Round"/>
                <a:cs typeface="Varela Round"/>
                <a:sym typeface="Varela Round"/>
              </a:defRPr>
            </a:lvl1pPr>
            <a:lvl2pPr lvl="1">
              <a:buNone/>
              <a:defRPr>
                <a:latin typeface="Varela Round"/>
                <a:ea typeface="Varela Round"/>
                <a:cs typeface="Varela Round"/>
                <a:sym typeface="Varela Round"/>
              </a:defRPr>
            </a:lvl2pPr>
            <a:lvl3pPr lvl="2">
              <a:buNone/>
              <a:defRPr>
                <a:latin typeface="Varela Round"/>
                <a:ea typeface="Varela Round"/>
                <a:cs typeface="Varela Round"/>
                <a:sym typeface="Varela Round"/>
              </a:defRPr>
            </a:lvl3pPr>
            <a:lvl4pPr lvl="3">
              <a:buNone/>
              <a:defRPr>
                <a:latin typeface="Varela Round"/>
                <a:ea typeface="Varela Round"/>
                <a:cs typeface="Varela Round"/>
                <a:sym typeface="Varela Round"/>
              </a:defRPr>
            </a:lvl4pPr>
            <a:lvl5pPr lvl="4">
              <a:buNone/>
              <a:defRPr>
                <a:latin typeface="Varela Round"/>
                <a:ea typeface="Varela Round"/>
                <a:cs typeface="Varela Round"/>
                <a:sym typeface="Varela Round"/>
              </a:defRPr>
            </a:lvl5pPr>
            <a:lvl6pPr lvl="5">
              <a:buNone/>
              <a:defRPr>
                <a:latin typeface="Varela Round"/>
                <a:ea typeface="Varela Round"/>
                <a:cs typeface="Varela Round"/>
                <a:sym typeface="Varela Round"/>
              </a:defRPr>
            </a:lvl6pPr>
            <a:lvl7pPr lvl="6">
              <a:buNone/>
              <a:defRPr>
                <a:latin typeface="Varela Round"/>
                <a:ea typeface="Varela Round"/>
                <a:cs typeface="Varela Round"/>
                <a:sym typeface="Varela Round"/>
              </a:defRPr>
            </a:lvl7pPr>
            <a:lvl8pPr lvl="7">
              <a:buNone/>
              <a:defRPr>
                <a:latin typeface="Varela Round"/>
                <a:ea typeface="Varela Round"/>
                <a:cs typeface="Varela Round"/>
                <a:sym typeface="Varela Round"/>
              </a:defRPr>
            </a:lvl8pPr>
            <a:lvl9pPr lvl="8">
              <a:buNone/>
              <a:defRPr>
                <a:latin typeface="Varela Round"/>
                <a:ea typeface="Varela Round"/>
                <a:cs typeface="Varela Round"/>
                <a:sym typeface="Varela Round"/>
              </a:defRPr>
            </a:lvl9pPr>
          </a:lstStyle>
          <a:p>
            <a:pPr marL="0" lvl="0" indent="0" algn="r" rtl="0">
              <a:spcBef>
                <a:spcPts val="0"/>
              </a:spcBef>
              <a:spcAft>
                <a:spcPts val="0"/>
              </a:spcAft>
              <a:buNone/>
            </a:pPr>
            <a:fld id="{00000000-1234-1234-1234-123412341234}" type="slidenum">
              <a:rPr lang="en"/>
              <a:t>‹#›</a:t>
            </a:fld>
            <a:endParaRPr/>
          </a:p>
        </p:txBody>
      </p:sp>
      <p:pic>
        <p:nvPicPr>
          <p:cNvPr id="272" name="Google Shape;272;p61"/>
          <p:cNvPicPr preferRelativeResize="0"/>
          <p:nvPr/>
        </p:nvPicPr>
        <p:blipFill>
          <a:blip>
            <a:alphaModFix/>
          </a:blip>
          <a:stretch>
            <a:fillRect/>
          </a:stretch>
        </p:blipFill>
        <p:spPr>
          <a:xfrm>
            <a:off x="7655925" y="4559212"/>
            <a:ext cx="1107075" cy="258195"/>
          </a:xfrm>
          <a:prstGeom prst="rect">
            <a:avLst/>
          </a:prstGeom>
          <a:noFill/>
          <a:ln>
            <a:noFill/>
          </a:ln>
        </p:spPr>
      </p:pic>
      <p:sp>
        <p:nvSpPr>
          <p:cNvPr id="273" name="Google Shape;273;p61"/>
          <p:cNvSpPr txBox="1"/>
          <p:nvPr/>
        </p:nvSpPr>
        <p:spPr>
          <a:xfrm>
            <a:off x="7179300" y="4776225"/>
            <a:ext cx="16599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latin typeface="Nunito"/>
                <a:ea typeface="Nunito"/>
                <a:cs typeface="Nunito"/>
                <a:sym typeface="Nunito"/>
              </a:rPr>
              <a:t>Confidential</a:t>
            </a:r>
            <a:endParaRPr sz="900">
              <a:latin typeface="Nunito"/>
              <a:ea typeface="Nunito"/>
              <a:cs typeface="Nunito"/>
              <a:sym typeface="Nunit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1">
  <p:cSld name="TITLE_AND_BODY_8_6">
    <p:spTree>
      <p:nvGrpSpPr>
        <p:cNvPr id="1" name="Shape 274"/>
        <p:cNvGrpSpPr/>
        <p:nvPr/>
      </p:nvGrpSpPr>
      <p:grpSpPr>
        <a:xfrm>
          <a:off x="0" y="0"/>
          <a:ext cx="0" cy="0"/>
          <a:chOff x="0" y="0"/>
          <a:chExt cx="0" cy="0"/>
        </a:xfrm>
      </p:grpSpPr>
      <p:sp>
        <p:nvSpPr>
          <p:cNvPr id="275" name="Google Shape;275;p62"/>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ctr">
              <a:lnSpc>
                <a:spcPct val="90000"/>
              </a:lnSpc>
              <a:spcBef>
                <a:spcPts val="0"/>
              </a:spcBef>
              <a:spcAft>
                <a:spcPts val="0"/>
              </a:spcAft>
              <a:buClr>
                <a:srgbClr val="4C4C4C"/>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276" name="Google Shape;276;p62"/>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6D6D6D"/>
              </a:buClr>
              <a:buSzPts val="1400"/>
              <a:buChar char="●"/>
              <a:defRPr/>
            </a:lvl1pPr>
            <a:lvl2pPr marL="914400" lvl="1" indent="-317500" algn="l">
              <a:lnSpc>
                <a:spcPct val="90000"/>
              </a:lnSpc>
              <a:spcBef>
                <a:spcPts val="800"/>
              </a:spcBef>
              <a:spcAft>
                <a:spcPts val="0"/>
              </a:spcAft>
              <a:buClr>
                <a:srgbClr val="6D6D6D"/>
              </a:buClr>
              <a:buSzPts val="1400"/>
              <a:buChar char="○"/>
              <a:defRPr/>
            </a:lvl2pPr>
            <a:lvl3pPr marL="1371600" lvl="2" indent="-317500" algn="l">
              <a:lnSpc>
                <a:spcPct val="90000"/>
              </a:lnSpc>
              <a:spcBef>
                <a:spcPts val="800"/>
              </a:spcBef>
              <a:spcAft>
                <a:spcPts val="0"/>
              </a:spcAft>
              <a:buClr>
                <a:srgbClr val="6D6D6D"/>
              </a:buClr>
              <a:buSzPts val="1400"/>
              <a:buChar char="■"/>
              <a:defRPr/>
            </a:lvl3pPr>
            <a:lvl4pPr marL="1828800" lvl="3" indent="-317500" algn="l">
              <a:lnSpc>
                <a:spcPct val="90000"/>
              </a:lnSpc>
              <a:spcBef>
                <a:spcPts val="800"/>
              </a:spcBef>
              <a:spcAft>
                <a:spcPts val="0"/>
              </a:spcAft>
              <a:buClr>
                <a:srgbClr val="6D6D6D"/>
              </a:buClr>
              <a:buSzPts val="1400"/>
              <a:buChar char="●"/>
              <a:defRPr/>
            </a:lvl4pPr>
            <a:lvl5pPr marL="2286000" lvl="4" indent="-317500" algn="l">
              <a:lnSpc>
                <a:spcPct val="90000"/>
              </a:lnSpc>
              <a:spcBef>
                <a:spcPts val="800"/>
              </a:spcBef>
              <a:spcAft>
                <a:spcPts val="0"/>
              </a:spcAft>
              <a:buClr>
                <a:srgbClr val="6D6D6D"/>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277" name="Google Shape;277;p62"/>
          <p:cNvSpPr txBox="1">
            <a:spLocks noGrp="1"/>
          </p:cNvSpPr>
          <p:nvPr>
            <p:ph type="sldNum" idx="12"/>
          </p:nvPr>
        </p:nvSpPr>
        <p:spPr>
          <a:xfrm>
            <a:off x="8317363" y="4803219"/>
            <a:ext cx="198000" cy="201900"/>
          </a:xfrm>
          <a:prstGeom prst="rect">
            <a:avLst/>
          </a:prstGeom>
          <a:noFill/>
          <a:ln>
            <a:noFill/>
          </a:ln>
        </p:spPr>
        <p:txBody>
          <a:bodyPr spcFirstLastPara="1" wrap="square" lIns="34275" tIns="34275" rIns="34275" bIns="34275" anchor="ctr" anchorCtr="0">
            <a:normAutofit lnSpcReduction="10000"/>
          </a:bodyPr>
          <a:lstStyle>
            <a:lvl1pPr marL="0" lvl="0" indent="0" algn="r">
              <a:lnSpc>
                <a:spcPct val="100000"/>
              </a:lnSpc>
              <a:spcBef>
                <a:spcPts val="0"/>
              </a:spcBef>
              <a:spcAft>
                <a:spcPts val="0"/>
              </a:spcAft>
              <a:buClr>
                <a:srgbClr val="888888"/>
              </a:buClr>
              <a:buSzPts val="900"/>
              <a:buFont typeface="Calibri"/>
              <a:buNone/>
              <a:defRPr sz="900">
                <a:solidFill>
                  <a:srgbClr val="888888"/>
                </a:solidFill>
              </a:defRPr>
            </a:lvl1pPr>
            <a:lvl2pPr marL="0" lvl="1" indent="0" algn="r">
              <a:lnSpc>
                <a:spcPct val="100000"/>
              </a:lnSpc>
              <a:spcBef>
                <a:spcPts val="0"/>
              </a:spcBef>
              <a:spcAft>
                <a:spcPts val="0"/>
              </a:spcAft>
              <a:buClr>
                <a:srgbClr val="888888"/>
              </a:buClr>
              <a:buSzPts val="900"/>
              <a:buFont typeface="Calibri"/>
              <a:buNone/>
              <a:defRPr sz="900">
                <a:solidFill>
                  <a:srgbClr val="888888"/>
                </a:solidFill>
              </a:defRPr>
            </a:lvl2pPr>
            <a:lvl3pPr marL="0" lvl="2" indent="0" algn="r">
              <a:lnSpc>
                <a:spcPct val="100000"/>
              </a:lnSpc>
              <a:spcBef>
                <a:spcPts val="0"/>
              </a:spcBef>
              <a:spcAft>
                <a:spcPts val="0"/>
              </a:spcAft>
              <a:buClr>
                <a:srgbClr val="888888"/>
              </a:buClr>
              <a:buSzPts val="900"/>
              <a:buFont typeface="Calibri"/>
              <a:buNone/>
              <a:defRPr sz="900">
                <a:solidFill>
                  <a:srgbClr val="888888"/>
                </a:solidFill>
              </a:defRPr>
            </a:lvl3pPr>
            <a:lvl4pPr marL="0" lvl="3" indent="0" algn="r">
              <a:lnSpc>
                <a:spcPct val="100000"/>
              </a:lnSpc>
              <a:spcBef>
                <a:spcPts val="0"/>
              </a:spcBef>
              <a:spcAft>
                <a:spcPts val="0"/>
              </a:spcAft>
              <a:buClr>
                <a:srgbClr val="888888"/>
              </a:buClr>
              <a:buSzPts val="900"/>
              <a:buFont typeface="Calibri"/>
              <a:buNone/>
              <a:defRPr sz="900">
                <a:solidFill>
                  <a:srgbClr val="888888"/>
                </a:solidFill>
              </a:defRPr>
            </a:lvl4pPr>
            <a:lvl5pPr marL="0" lvl="4" indent="0" algn="r">
              <a:lnSpc>
                <a:spcPct val="100000"/>
              </a:lnSpc>
              <a:spcBef>
                <a:spcPts val="0"/>
              </a:spcBef>
              <a:spcAft>
                <a:spcPts val="0"/>
              </a:spcAft>
              <a:buClr>
                <a:srgbClr val="888888"/>
              </a:buClr>
              <a:buSzPts val="900"/>
              <a:buFont typeface="Calibri"/>
              <a:buNone/>
              <a:defRPr sz="900">
                <a:solidFill>
                  <a:srgbClr val="888888"/>
                </a:solidFill>
              </a:defRPr>
            </a:lvl5pPr>
            <a:lvl6pPr marL="0" lvl="5" indent="0" algn="r">
              <a:lnSpc>
                <a:spcPct val="100000"/>
              </a:lnSpc>
              <a:spcBef>
                <a:spcPts val="0"/>
              </a:spcBef>
              <a:spcAft>
                <a:spcPts val="0"/>
              </a:spcAft>
              <a:buClr>
                <a:srgbClr val="888888"/>
              </a:buClr>
              <a:buSzPts val="900"/>
              <a:buFont typeface="Calibri"/>
              <a:buNone/>
              <a:defRPr sz="900">
                <a:solidFill>
                  <a:srgbClr val="888888"/>
                </a:solidFill>
              </a:defRPr>
            </a:lvl6pPr>
            <a:lvl7pPr marL="0" lvl="6" indent="0" algn="r">
              <a:lnSpc>
                <a:spcPct val="100000"/>
              </a:lnSpc>
              <a:spcBef>
                <a:spcPts val="0"/>
              </a:spcBef>
              <a:spcAft>
                <a:spcPts val="0"/>
              </a:spcAft>
              <a:buClr>
                <a:srgbClr val="888888"/>
              </a:buClr>
              <a:buSzPts val="900"/>
              <a:buFont typeface="Calibri"/>
              <a:buNone/>
              <a:defRPr sz="900">
                <a:solidFill>
                  <a:srgbClr val="888888"/>
                </a:solidFill>
              </a:defRPr>
            </a:lvl7pPr>
            <a:lvl8pPr marL="0" lvl="7" indent="0" algn="r">
              <a:lnSpc>
                <a:spcPct val="100000"/>
              </a:lnSpc>
              <a:spcBef>
                <a:spcPts val="0"/>
              </a:spcBef>
              <a:spcAft>
                <a:spcPts val="0"/>
              </a:spcAft>
              <a:buClr>
                <a:srgbClr val="888888"/>
              </a:buClr>
              <a:buSzPts val="900"/>
              <a:buFont typeface="Calibri"/>
              <a:buNone/>
              <a:defRPr sz="900">
                <a:solidFill>
                  <a:srgbClr val="888888"/>
                </a:solidFill>
              </a:defRPr>
            </a:lvl8pPr>
            <a:lvl9pPr marL="0" lvl="8" indent="0" algn="r">
              <a:lnSpc>
                <a:spcPct val="100000"/>
              </a:lnSpc>
              <a:spcBef>
                <a:spcPts val="0"/>
              </a:spcBef>
              <a:spcAft>
                <a:spcPts val="0"/>
              </a:spcAft>
              <a:buClr>
                <a:srgbClr val="888888"/>
              </a:buClr>
              <a:buSzPts val="900"/>
              <a:buFont typeface="Calibri"/>
              <a:buNone/>
              <a:defRPr sz="900">
                <a:solidFill>
                  <a:srgbClr val="888888"/>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2 2">
  <p:cSld name="Title and Content">
    <p:spTree>
      <p:nvGrpSpPr>
        <p:cNvPr id="1" name="Shape 278"/>
        <p:cNvGrpSpPr/>
        <p:nvPr/>
      </p:nvGrpSpPr>
      <p:grpSpPr>
        <a:xfrm>
          <a:off x="0" y="0"/>
          <a:ext cx="0" cy="0"/>
          <a:chOff x="0" y="0"/>
          <a:chExt cx="0" cy="0"/>
        </a:xfrm>
      </p:grpSpPr>
      <p:sp>
        <p:nvSpPr>
          <p:cNvPr id="279" name="Google Shape;279;p63"/>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ctr">
              <a:lnSpc>
                <a:spcPct val="90000"/>
              </a:lnSpc>
              <a:spcBef>
                <a:spcPts val="0"/>
              </a:spcBef>
              <a:spcAft>
                <a:spcPts val="0"/>
              </a:spcAft>
              <a:buClr>
                <a:srgbClr val="4C4C4C"/>
              </a:buClr>
              <a:buSzPts val="3300"/>
              <a:buFont typeface="Arial"/>
              <a:buNone/>
              <a:defRPr>
                <a:solidFill>
                  <a:srgbClr val="4C4C4C"/>
                </a:solidFill>
                <a:latin typeface="Arial"/>
                <a:ea typeface="Arial"/>
                <a:cs typeface="Arial"/>
                <a:sym typeface="Arial"/>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280" name="Google Shape;280;p63"/>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lvl="0" indent="-361950" algn="l">
              <a:lnSpc>
                <a:spcPct val="90000"/>
              </a:lnSpc>
              <a:spcBef>
                <a:spcPts val="800"/>
              </a:spcBef>
              <a:spcAft>
                <a:spcPts val="0"/>
              </a:spcAft>
              <a:buClr>
                <a:srgbClr val="808080"/>
              </a:buClr>
              <a:buSzPts val="2100"/>
              <a:buChar char="●"/>
              <a:defRPr>
                <a:solidFill>
                  <a:srgbClr val="808080"/>
                </a:solidFill>
                <a:latin typeface="Arial"/>
                <a:ea typeface="Arial"/>
                <a:cs typeface="Arial"/>
                <a:sym typeface="Arial"/>
              </a:defRPr>
            </a:lvl1pPr>
            <a:lvl2pPr marL="914400" lvl="1" indent="-342900" algn="l">
              <a:lnSpc>
                <a:spcPct val="90000"/>
              </a:lnSpc>
              <a:spcBef>
                <a:spcPts val="800"/>
              </a:spcBef>
              <a:spcAft>
                <a:spcPts val="0"/>
              </a:spcAft>
              <a:buClr>
                <a:srgbClr val="808080"/>
              </a:buClr>
              <a:buSzPts val="1800"/>
              <a:buChar char="○"/>
              <a:defRPr>
                <a:solidFill>
                  <a:srgbClr val="808080"/>
                </a:solidFill>
                <a:latin typeface="Arial"/>
                <a:ea typeface="Arial"/>
                <a:cs typeface="Arial"/>
                <a:sym typeface="Arial"/>
              </a:defRPr>
            </a:lvl2pPr>
            <a:lvl3pPr marL="1371600" lvl="2" indent="-323850" algn="l">
              <a:lnSpc>
                <a:spcPct val="90000"/>
              </a:lnSpc>
              <a:spcBef>
                <a:spcPts val="800"/>
              </a:spcBef>
              <a:spcAft>
                <a:spcPts val="0"/>
              </a:spcAft>
              <a:buClr>
                <a:srgbClr val="808080"/>
              </a:buClr>
              <a:buSzPts val="1500"/>
              <a:buChar char="■"/>
              <a:defRPr>
                <a:solidFill>
                  <a:srgbClr val="808080"/>
                </a:solidFill>
                <a:latin typeface="Arial"/>
                <a:ea typeface="Arial"/>
                <a:cs typeface="Arial"/>
                <a:sym typeface="Arial"/>
              </a:defRPr>
            </a:lvl3pPr>
            <a:lvl4pPr marL="1828800" lvl="3" indent="-361950" algn="l">
              <a:lnSpc>
                <a:spcPct val="90000"/>
              </a:lnSpc>
              <a:spcBef>
                <a:spcPts val="800"/>
              </a:spcBef>
              <a:spcAft>
                <a:spcPts val="0"/>
              </a:spcAft>
              <a:buClr>
                <a:srgbClr val="808080"/>
              </a:buClr>
              <a:buSzPts val="2100"/>
              <a:buChar char="●"/>
              <a:defRPr>
                <a:solidFill>
                  <a:srgbClr val="808080"/>
                </a:solidFill>
                <a:latin typeface="Arial"/>
                <a:ea typeface="Arial"/>
                <a:cs typeface="Arial"/>
                <a:sym typeface="Arial"/>
              </a:defRPr>
            </a:lvl4pPr>
            <a:lvl5pPr marL="2286000" lvl="4" indent="-361950" algn="l">
              <a:lnSpc>
                <a:spcPct val="90000"/>
              </a:lnSpc>
              <a:spcBef>
                <a:spcPts val="800"/>
              </a:spcBef>
              <a:spcAft>
                <a:spcPts val="0"/>
              </a:spcAft>
              <a:buClr>
                <a:srgbClr val="808080"/>
              </a:buClr>
              <a:buSzPts val="2100"/>
              <a:buChar char="○"/>
              <a:defRPr>
                <a:solidFill>
                  <a:srgbClr val="808080"/>
                </a:solidFill>
                <a:latin typeface="Arial"/>
                <a:ea typeface="Arial"/>
                <a:cs typeface="Arial"/>
                <a:sym typeface="Arial"/>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281" name="Google Shape;281;p63"/>
          <p:cNvSpPr txBox="1">
            <a:spLocks noGrp="1"/>
          </p:cNvSpPr>
          <p:nvPr>
            <p:ph type="sldNum" idx="12"/>
          </p:nvPr>
        </p:nvSpPr>
        <p:spPr>
          <a:xfrm>
            <a:off x="8317363" y="4803219"/>
            <a:ext cx="198000" cy="201900"/>
          </a:xfrm>
          <a:prstGeom prst="rect">
            <a:avLst/>
          </a:prstGeom>
          <a:noFill/>
          <a:ln>
            <a:noFill/>
          </a:ln>
        </p:spPr>
        <p:txBody>
          <a:bodyPr spcFirstLastPara="1" wrap="square" lIns="34275" tIns="34275" rIns="34275" bIns="34275" anchor="ctr" anchorCtr="0">
            <a:normAutofit lnSpcReduction="10000"/>
          </a:bodyPr>
          <a:lstStyle>
            <a:lvl1pPr marL="0" lvl="0" indent="0" algn="r">
              <a:lnSpc>
                <a:spcPct val="100000"/>
              </a:lnSpc>
              <a:spcBef>
                <a:spcPts val="0"/>
              </a:spcBef>
              <a:spcAft>
                <a:spcPts val="0"/>
              </a:spcAft>
              <a:buClr>
                <a:srgbClr val="888888"/>
              </a:buClr>
              <a:buSzPts val="900"/>
              <a:buFont typeface="Calibri"/>
              <a:buNone/>
              <a:defRPr sz="900">
                <a:solidFill>
                  <a:srgbClr val="888888"/>
                </a:solidFill>
              </a:defRPr>
            </a:lvl1pPr>
            <a:lvl2pPr marL="0" lvl="1" indent="0" algn="r">
              <a:lnSpc>
                <a:spcPct val="100000"/>
              </a:lnSpc>
              <a:spcBef>
                <a:spcPts val="0"/>
              </a:spcBef>
              <a:spcAft>
                <a:spcPts val="0"/>
              </a:spcAft>
              <a:buClr>
                <a:srgbClr val="888888"/>
              </a:buClr>
              <a:buSzPts val="900"/>
              <a:buFont typeface="Calibri"/>
              <a:buNone/>
              <a:defRPr sz="900">
                <a:solidFill>
                  <a:srgbClr val="888888"/>
                </a:solidFill>
              </a:defRPr>
            </a:lvl2pPr>
            <a:lvl3pPr marL="0" lvl="2" indent="0" algn="r">
              <a:lnSpc>
                <a:spcPct val="100000"/>
              </a:lnSpc>
              <a:spcBef>
                <a:spcPts val="0"/>
              </a:spcBef>
              <a:spcAft>
                <a:spcPts val="0"/>
              </a:spcAft>
              <a:buClr>
                <a:srgbClr val="888888"/>
              </a:buClr>
              <a:buSzPts val="900"/>
              <a:buFont typeface="Calibri"/>
              <a:buNone/>
              <a:defRPr sz="900">
                <a:solidFill>
                  <a:srgbClr val="888888"/>
                </a:solidFill>
              </a:defRPr>
            </a:lvl3pPr>
            <a:lvl4pPr marL="0" lvl="3" indent="0" algn="r">
              <a:lnSpc>
                <a:spcPct val="100000"/>
              </a:lnSpc>
              <a:spcBef>
                <a:spcPts val="0"/>
              </a:spcBef>
              <a:spcAft>
                <a:spcPts val="0"/>
              </a:spcAft>
              <a:buClr>
                <a:srgbClr val="888888"/>
              </a:buClr>
              <a:buSzPts val="900"/>
              <a:buFont typeface="Calibri"/>
              <a:buNone/>
              <a:defRPr sz="900">
                <a:solidFill>
                  <a:srgbClr val="888888"/>
                </a:solidFill>
              </a:defRPr>
            </a:lvl4pPr>
            <a:lvl5pPr marL="0" lvl="4" indent="0" algn="r">
              <a:lnSpc>
                <a:spcPct val="100000"/>
              </a:lnSpc>
              <a:spcBef>
                <a:spcPts val="0"/>
              </a:spcBef>
              <a:spcAft>
                <a:spcPts val="0"/>
              </a:spcAft>
              <a:buClr>
                <a:srgbClr val="888888"/>
              </a:buClr>
              <a:buSzPts val="900"/>
              <a:buFont typeface="Calibri"/>
              <a:buNone/>
              <a:defRPr sz="900">
                <a:solidFill>
                  <a:srgbClr val="888888"/>
                </a:solidFill>
              </a:defRPr>
            </a:lvl5pPr>
            <a:lvl6pPr marL="0" lvl="5" indent="0" algn="r">
              <a:lnSpc>
                <a:spcPct val="100000"/>
              </a:lnSpc>
              <a:spcBef>
                <a:spcPts val="0"/>
              </a:spcBef>
              <a:spcAft>
                <a:spcPts val="0"/>
              </a:spcAft>
              <a:buClr>
                <a:srgbClr val="888888"/>
              </a:buClr>
              <a:buSzPts val="900"/>
              <a:buFont typeface="Calibri"/>
              <a:buNone/>
              <a:defRPr sz="900">
                <a:solidFill>
                  <a:srgbClr val="888888"/>
                </a:solidFill>
              </a:defRPr>
            </a:lvl6pPr>
            <a:lvl7pPr marL="0" lvl="6" indent="0" algn="r">
              <a:lnSpc>
                <a:spcPct val="100000"/>
              </a:lnSpc>
              <a:spcBef>
                <a:spcPts val="0"/>
              </a:spcBef>
              <a:spcAft>
                <a:spcPts val="0"/>
              </a:spcAft>
              <a:buClr>
                <a:srgbClr val="888888"/>
              </a:buClr>
              <a:buSzPts val="900"/>
              <a:buFont typeface="Calibri"/>
              <a:buNone/>
              <a:defRPr sz="900">
                <a:solidFill>
                  <a:srgbClr val="888888"/>
                </a:solidFill>
              </a:defRPr>
            </a:lvl7pPr>
            <a:lvl8pPr marL="0" lvl="7" indent="0" algn="r">
              <a:lnSpc>
                <a:spcPct val="100000"/>
              </a:lnSpc>
              <a:spcBef>
                <a:spcPts val="0"/>
              </a:spcBef>
              <a:spcAft>
                <a:spcPts val="0"/>
              </a:spcAft>
              <a:buClr>
                <a:srgbClr val="888888"/>
              </a:buClr>
              <a:buSzPts val="900"/>
              <a:buFont typeface="Calibri"/>
              <a:buNone/>
              <a:defRPr sz="900">
                <a:solidFill>
                  <a:srgbClr val="888888"/>
                </a:solidFill>
              </a:defRPr>
            </a:lvl8pPr>
            <a:lvl9pPr marL="0" lvl="8" indent="0" algn="r">
              <a:lnSpc>
                <a:spcPct val="100000"/>
              </a:lnSpc>
              <a:spcBef>
                <a:spcPts val="0"/>
              </a:spcBef>
              <a:spcAft>
                <a:spcPts val="0"/>
              </a:spcAft>
              <a:buClr>
                <a:srgbClr val="888888"/>
              </a:buClr>
              <a:buSzPts val="900"/>
              <a:buFont typeface="Calibri"/>
              <a:buNone/>
              <a:defRPr sz="900">
                <a:solidFill>
                  <a:srgbClr val="888888"/>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p:cSld name="TITLE_AND_BODY_4_2">
    <p:spTree>
      <p:nvGrpSpPr>
        <p:cNvPr id="1" name="Shape 282"/>
        <p:cNvGrpSpPr/>
        <p:nvPr/>
      </p:nvGrpSpPr>
      <p:grpSpPr>
        <a:xfrm>
          <a:off x="0" y="0"/>
          <a:ext cx="0" cy="0"/>
          <a:chOff x="0" y="0"/>
          <a:chExt cx="0" cy="0"/>
        </a:xfrm>
      </p:grpSpPr>
      <p:sp>
        <p:nvSpPr>
          <p:cNvPr id="283" name="Google Shape;283;p64"/>
          <p:cNvSpPr txBox="1">
            <a:spLocks noGrp="1"/>
          </p:cNvSpPr>
          <p:nvPr>
            <p:ph type="body" idx="1"/>
          </p:nvPr>
        </p:nvSpPr>
        <p:spPr>
          <a:xfrm>
            <a:off x="485725" y="1132275"/>
            <a:ext cx="81723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284" name="Google Shape;284;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64"/>
          <p:cNvSpPr txBox="1">
            <a:spLocks noGrp="1"/>
          </p:cNvSpPr>
          <p:nvPr>
            <p:ph type="subTitle" idx="2"/>
          </p:nvPr>
        </p:nvSpPr>
        <p:spPr>
          <a:xfrm>
            <a:off x="485975" y="497525"/>
            <a:ext cx="8172300" cy="572700"/>
          </a:xfrm>
          <a:prstGeom prst="rect">
            <a:avLst/>
          </a:prstGeom>
        </p:spPr>
        <p:txBody>
          <a:bodyPr spcFirstLastPara="1" wrap="square" lIns="0" tIns="0" rIns="0" bIns="0" anchor="t" anchorCtr="0">
            <a:noAutofit/>
          </a:bodyPr>
          <a:lstStyle>
            <a:lvl1pPr lv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86" name="Google Shape;286;p64"/>
          <p:cNvSpPr txBox="1">
            <a:spLocks noGrp="1"/>
          </p:cNvSpPr>
          <p:nvPr>
            <p:ph type="subTitle" idx="3"/>
          </p:nvPr>
        </p:nvSpPr>
        <p:spPr>
          <a:xfrm>
            <a:off x="501084" y="291475"/>
            <a:ext cx="4091400" cy="220200"/>
          </a:xfrm>
          <a:prstGeom prst="rect">
            <a:avLst/>
          </a:prstGeom>
        </p:spPr>
        <p:txBody>
          <a:bodyPr spcFirstLastPara="1" wrap="square" lIns="0" tIns="0" rIns="0" bIns="0" anchor="t" anchorCtr="0">
            <a:noAutofit/>
          </a:bodyPr>
          <a:lstStyle>
            <a:lvl1pPr lvl="0">
              <a:spcBef>
                <a:spcPts val="0"/>
              </a:spcBef>
              <a:spcAft>
                <a:spcPts val="0"/>
              </a:spcAft>
              <a:buClr>
                <a:srgbClr val="FFAA00"/>
              </a:buClr>
              <a:buSzPts val="1200"/>
              <a:buNone/>
              <a:defRPr sz="1200" b="1">
                <a:solidFill>
                  <a:srgbClr val="FFAA00"/>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and sub-sections - Green">
  <p:cSld name="SECTION_TITLE_AND_DESCRIPTION_1_1_1">
    <p:bg>
      <p:bgPr>
        <a:solidFill>
          <a:schemeClr val="lt1"/>
        </a:solidFill>
        <a:effectLst/>
      </p:bgPr>
    </p:bg>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484625" y="1537950"/>
            <a:ext cx="4045200" cy="2067600"/>
          </a:xfrm>
          <a:prstGeom prst="rect">
            <a:avLst/>
          </a:prstGeom>
        </p:spPr>
        <p:txBody>
          <a:bodyPr spcFirstLastPara="1" wrap="square" lIns="0" tIns="0" rIns="0" bIns="0" anchor="ctr" anchorCtr="0">
            <a:noAutofit/>
          </a:bodyPr>
          <a:lstStyle>
            <a:lvl1pPr lvl="0">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8" name="Google Shape;78;p13"/>
          <p:cNvSpPr txBox="1">
            <a:spLocks noGrp="1"/>
          </p:cNvSpPr>
          <p:nvPr>
            <p:ph type="body" idx="1"/>
          </p:nvPr>
        </p:nvSpPr>
        <p:spPr>
          <a:xfrm>
            <a:off x="4887325" y="1053600"/>
            <a:ext cx="3837000" cy="3036300"/>
          </a:xfrm>
          <a:prstGeom prst="rect">
            <a:avLst/>
          </a:prstGeom>
        </p:spPr>
        <p:txBody>
          <a:bodyPr spcFirstLastPara="1" wrap="square" lIns="0" tIns="0" rIns="0" bIns="0" anchor="ctr"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79" name="Google Shape;7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3"/>
          <p:cNvPicPr preferRelativeResize="0"/>
          <p:nvPr/>
        </p:nvPicPr>
        <p:blipFill rotWithShape="1">
          <a:blip>
            <a:alphaModFix amt="8000"/>
          </a:blip>
          <a:srcRect r="26649"/>
          <a:stretch/>
        </p:blipFill>
        <p:spPr>
          <a:xfrm>
            <a:off x="-2522475" y="-125"/>
            <a:ext cx="7281700" cy="514349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3">
  <p:cSld name="TITLE_ONLY_4">
    <p:spTree>
      <p:nvGrpSpPr>
        <p:cNvPr id="1" name="Shape 287"/>
        <p:cNvGrpSpPr/>
        <p:nvPr/>
      </p:nvGrpSpPr>
      <p:grpSpPr>
        <a:xfrm>
          <a:off x="0" y="0"/>
          <a:ext cx="0" cy="0"/>
          <a:chOff x="0" y="0"/>
          <a:chExt cx="0" cy="0"/>
        </a:xfrm>
      </p:grpSpPr>
      <p:sp>
        <p:nvSpPr>
          <p:cNvPr id="288" name="Google Shape;288;p6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9" name="Google Shape;289;p65"/>
          <p:cNvSpPr txBox="1">
            <a:spLocks noGrp="1"/>
          </p:cNvSpPr>
          <p:nvPr>
            <p:ph type="title"/>
          </p:nvPr>
        </p:nvSpPr>
        <p:spPr>
          <a:xfrm>
            <a:off x="729450" y="572200"/>
            <a:ext cx="7688700" cy="5352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2800"/>
              <a:buFont typeface="Comfortaa"/>
              <a:buNone/>
              <a:defRPr>
                <a:solidFill>
                  <a:schemeClr val="dk2"/>
                </a:solidFill>
                <a:latin typeface="Comfortaa"/>
                <a:ea typeface="Comfortaa"/>
                <a:cs typeface="Comfortaa"/>
                <a:sym typeface="Comfortaa"/>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290" name="Google Shape;290;p65"/>
          <p:cNvSpPr txBox="1">
            <a:spLocks noGrp="1"/>
          </p:cNvSpPr>
          <p:nvPr>
            <p:ph type="sldNum" idx="2"/>
          </p:nvPr>
        </p:nvSpPr>
        <p:spPr>
          <a:xfrm>
            <a:off x="6974980" y="4505951"/>
            <a:ext cx="548700" cy="393600"/>
          </a:xfrm>
          <a:prstGeom prst="rect">
            <a:avLst/>
          </a:prstGeom>
        </p:spPr>
        <p:txBody>
          <a:bodyPr spcFirstLastPara="1" wrap="square" lIns="91425" tIns="91425" rIns="91425" bIns="91425" anchor="ctr" anchorCtr="0">
            <a:normAutofit/>
          </a:bodyPr>
          <a:lstStyle>
            <a:lvl1pPr lvl="0">
              <a:buNone/>
              <a:defRPr>
                <a:latin typeface="Varela Round"/>
                <a:ea typeface="Varela Round"/>
                <a:cs typeface="Varela Round"/>
                <a:sym typeface="Varela Round"/>
              </a:defRPr>
            </a:lvl1pPr>
            <a:lvl2pPr lvl="1">
              <a:buNone/>
              <a:defRPr>
                <a:latin typeface="Varela Round"/>
                <a:ea typeface="Varela Round"/>
                <a:cs typeface="Varela Round"/>
                <a:sym typeface="Varela Round"/>
              </a:defRPr>
            </a:lvl2pPr>
            <a:lvl3pPr lvl="2">
              <a:buNone/>
              <a:defRPr>
                <a:latin typeface="Varela Round"/>
                <a:ea typeface="Varela Round"/>
                <a:cs typeface="Varela Round"/>
                <a:sym typeface="Varela Round"/>
              </a:defRPr>
            </a:lvl3pPr>
            <a:lvl4pPr lvl="3">
              <a:buNone/>
              <a:defRPr>
                <a:latin typeface="Varela Round"/>
                <a:ea typeface="Varela Round"/>
                <a:cs typeface="Varela Round"/>
                <a:sym typeface="Varela Round"/>
              </a:defRPr>
            </a:lvl4pPr>
            <a:lvl5pPr lvl="4">
              <a:buNone/>
              <a:defRPr>
                <a:latin typeface="Varela Round"/>
                <a:ea typeface="Varela Round"/>
                <a:cs typeface="Varela Round"/>
                <a:sym typeface="Varela Round"/>
              </a:defRPr>
            </a:lvl5pPr>
            <a:lvl6pPr lvl="5">
              <a:buNone/>
              <a:defRPr>
                <a:latin typeface="Varela Round"/>
                <a:ea typeface="Varela Round"/>
                <a:cs typeface="Varela Round"/>
                <a:sym typeface="Varela Round"/>
              </a:defRPr>
            </a:lvl6pPr>
            <a:lvl7pPr lvl="6">
              <a:buNone/>
              <a:defRPr>
                <a:latin typeface="Varela Round"/>
                <a:ea typeface="Varela Round"/>
                <a:cs typeface="Varela Round"/>
                <a:sym typeface="Varela Round"/>
              </a:defRPr>
            </a:lvl7pPr>
            <a:lvl8pPr lvl="7">
              <a:buNone/>
              <a:defRPr>
                <a:latin typeface="Varela Round"/>
                <a:ea typeface="Varela Round"/>
                <a:cs typeface="Varela Round"/>
                <a:sym typeface="Varela Round"/>
              </a:defRPr>
            </a:lvl8pPr>
            <a:lvl9pPr lvl="8">
              <a:buNone/>
              <a:defRPr>
                <a:latin typeface="Varela Round"/>
                <a:ea typeface="Varela Round"/>
                <a:cs typeface="Varela Round"/>
                <a:sym typeface="Varela Round"/>
              </a:defRPr>
            </a:lvl9pPr>
          </a:lstStyle>
          <a:p>
            <a:pPr marL="0" lvl="0" indent="0" algn="r" rtl="0">
              <a:spcBef>
                <a:spcPts val="0"/>
              </a:spcBef>
              <a:spcAft>
                <a:spcPts val="0"/>
              </a:spcAft>
              <a:buNone/>
            </a:pPr>
            <a:fld id="{00000000-1234-1234-1234-123412341234}" type="slidenum">
              <a:rPr lang="en"/>
              <a:t>‹#›</a:t>
            </a:fld>
            <a:endParaRPr/>
          </a:p>
        </p:txBody>
      </p:sp>
      <p:pic>
        <p:nvPicPr>
          <p:cNvPr id="291" name="Google Shape;291;p65"/>
          <p:cNvPicPr preferRelativeResize="0"/>
          <p:nvPr/>
        </p:nvPicPr>
        <p:blipFill>
          <a:blip>
            <a:alphaModFix/>
          </a:blip>
          <a:stretch>
            <a:fillRect/>
          </a:stretch>
        </p:blipFill>
        <p:spPr>
          <a:xfrm>
            <a:off x="7655925" y="4559212"/>
            <a:ext cx="1107075" cy="258195"/>
          </a:xfrm>
          <a:prstGeom prst="rect">
            <a:avLst/>
          </a:prstGeom>
          <a:noFill/>
          <a:ln>
            <a:noFill/>
          </a:ln>
        </p:spPr>
      </p:pic>
      <p:sp>
        <p:nvSpPr>
          <p:cNvPr id="292" name="Google Shape;292;p65"/>
          <p:cNvSpPr txBox="1"/>
          <p:nvPr/>
        </p:nvSpPr>
        <p:spPr>
          <a:xfrm>
            <a:off x="7179300" y="4776225"/>
            <a:ext cx="16599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latin typeface="Nunito"/>
                <a:ea typeface="Nunito"/>
                <a:cs typeface="Nunito"/>
                <a:sym typeface="Nunito"/>
              </a:rPr>
              <a:t>Confidential</a:t>
            </a:r>
            <a:endParaRPr sz="900">
              <a:latin typeface="Nunito"/>
              <a:ea typeface="Nunito"/>
              <a:cs typeface="Nunito"/>
              <a:sym typeface="Nunito"/>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_AND_BODY_6_1">
  <p:cSld name="TITLE_AND_BODY_6_1">
    <p:spTree>
      <p:nvGrpSpPr>
        <p:cNvPr id="1" name="Shape 293"/>
        <p:cNvGrpSpPr/>
        <p:nvPr/>
      </p:nvGrpSpPr>
      <p:grpSpPr>
        <a:xfrm>
          <a:off x="0" y="0"/>
          <a:ext cx="0" cy="0"/>
          <a:chOff x="0" y="0"/>
          <a:chExt cx="0" cy="0"/>
        </a:xfrm>
      </p:grpSpPr>
      <p:sp>
        <p:nvSpPr>
          <p:cNvPr id="294" name="Google Shape;294;p66"/>
          <p:cNvSpPr txBox="1">
            <a:spLocks noGrp="1"/>
          </p:cNvSpPr>
          <p:nvPr>
            <p:ph type="body" idx="1"/>
          </p:nvPr>
        </p:nvSpPr>
        <p:spPr>
          <a:xfrm>
            <a:off x="485725" y="1132275"/>
            <a:ext cx="81723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295" name="Google Shape;295;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96" name="Google Shape;296;p66"/>
          <p:cNvSpPr txBox="1">
            <a:spLocks noGrp="1"/>
          </p:cNvSpPr>
          <p:nvPr>
            <p:ph type="subTitle" idx="2"/>
          </p:nvPr>
        </p:nvSpPr>
        <p:spPr>
          <a:xfrm>
            <a:off x="485975" y="345125"/>
            <a:ext cx="8172300" cy="572700"/>
          </a:xfrm>
          <a:prstGeom prst="rect">
            <a:avLst/>
          </a:prstGeom>
        </p:spPr>
        <p:txBody>
          <a:bodyPr spcFirstLastPara="1" wrap="square" lIns="0" tIns="0" rIns="0" bIns="0" anchor="t" anchorCtr="0">
            <a:noAutofit/>
          </a:bodyPr>
          <a:lstStyle>
            <a:lvl1pPr lv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_2_1">
  <p:cSld name="TITLE_2_1">
    <p:bg>
      <p:bgPr>
        <a:solidFill>
          <a:srgbClr val="FFA400"/>
        </a:solidFill>
        <a:effectLst/>
      </p:bgPr>
    </p:bg>
    <p:spTree>
      <p:nvGrpSpPr>
        <p:cNvPr id="1" name="Shape 297"/>
        <p:cNvGrpSpPr/>
        <p:nvPr/>
      </p:nvGrpSpPr>
      <p:grpSpPr>
        <a:xfrm>
          <a:off x="0" y="0"/>
          <a:ext cx="0" cy="0"/>
          <a:chOff x="0" y="0"/>
          <a:chExt cx="0" cy="0"/>
        </a:xfrm>
      </p:grpSpPr>
      <p:sp>
        <p:nvSpPr>
          <p:cNvPr id="298" name="Google Shape;298;p67"/>
          <p:cNvSpPr txBox="1">
            <a:spLocks noGrp="1"/>
          </p:cNvSpPr>
          <p:nvPr>
            <p:ph type="ctrTitle"/>
          </p:nvPr>
        </p:nvSpPr>
        <p:spPr>
          <a:xfrm>
            <a:off x="448750" y="1430400"/>
            <a:ext cx="6990000" cy="2282700"/>
          </a:xfrm>
          <a:prstGeom prst="rect">
            <a:avLst/>
          </a:prstGeom>
        </p:spPr>
        <p:txBody>
          <a:bodyPr spcFirstLastPara="1" wrap="square" lIns="0" tIns="0" rIns="0" bIns="0" anchor="ctr" anchorCtr="0">
            <a:noAutofit/>
          </a:bodyPr>
          <a:lstStyle>
            <a:lvl1pPr lvl="0">
              <a:lnSpc>
                <a:spcPct val="100000"/>
              </a:lnSpc>
              <a:spcBef>
                <a:spcPts val="0"/>
              </a:spcBef>
              <a:spcAft>
                <a:spcPts val="0"/>
              </a:spcAft>
              <a:buSzPts val="6400"/>
              <a:buFont typeface="Comfortaa"/>
              <a:buNone/>
              <a:defRPr sz="6400">
                <a:latin typeface="Comfortaa"/>
                <a:ea typeface="Comfortaa"/>
                <a:cs typeface="Comfortaa"/>
                <a:sym typeface="Comfortaa"/>
              </a:defRPr>
            </a:lvl1pPr>
            <a:lvl2pPr lvl="1">
              <a:lnSpc>
                <a:spcPct val="70000"/>
              </a:lnSpc>
              <a:spcBef>
                <a:spcPts val="0"/>
              </a:spcBef>
              <a:spcAft>
                <a:spcPts val="0"/>
              </a:spcAft>
              <a:buSzPts val="6500"/>
              <a:buNone/>
              <a:defRPr sz="6500"/>
            </a:lvl2pPr>
            <a:lvl3pPr lvl="2">
              <a:lnSpc>
                <a:spcPct val="70000"/>
              </a:lnSpc>
              <a:spcBef>
                <a:spcPts val="0"/>
              </a:spcBef>
              <a:spcAft>
                <a:spcPts val="0"/>
              </a:spcAft>
              <a:buSzPts val="6500"/>
              <a:buNone/>
              <a:defRPr sz="6500"/>
            </a:lvl3pPr>
            <a:lvl4pPr lvl="3">
              <a:lnSpc>
                <a:spcPct val="70000"/>
              </a:lnSpc>
              <a:spcBef>
                <a:spcPts val="0"/>
              </a:spcBef>
              <a:spcAft>
                <a:spcPts val="0"/>
              </a:spcAft>
              <a:buSzPts val="6500"/>
              <a:buNone/>
              <a:defRPr sz="6500"/>
            </a:lvl4pPr>
            <a:lvl5pPr lvl="4">
              <a:lnSpc>
                <a:spcPct val="70000"/>
              </a:lnSpc>
              <a:spcBef>
                <a:spcPts val="0"/>
              </a:spcBef>
              <a:spcAft>
                <a:spcPts val="0"/>
              </a:spcAft>
              <a:buSzPts val="6500"/>
              <a:buNone/>
              <a:defRPr sz="6500"/>
            </a:lvl5pPr>
            <a:lvl6pPr lvl="5">
              <a:lnSpc>
                <a:spcPct val="70000"/>
              </a:lnSpc>
              <a:spcBef>
                <a:spcPts val="0"/>
              </a:spcBef>
              <a:spcAft>
                <a:spcPts val="0"/>
              </a:spcAft>
              <a:buSzPts val="6500"/>
              <a:buNone/>
              <a:defRPr sz="6500"/>
            </a:lvl6pPr>
            <a:lvl7pPr lvl="6">
              <a:lnSpc>
                <a:spcPct val="70000"/>
              </a:lnSpc>
              <a:spcBef>
                <a:spcPts val="0"/>
              </a:spcBef>
              <a:spcAft>
                <a:spcPts val="0"/>
              </a:spcAft>
              <a:buSzPts val="6500"/>
              <a:buNone/>
              <a:defRPr sz="6500"/>
            </a:lvl7pPr>
            <a:lvl8pPr lvl="7">
              <a:lnSpc>
                <a:spcPct val="70000"/>
              </a:lnSpc>
              <a:spcBef>
                <a:spcPts val="0"/>
              </a:spcBef>
              <a:spcAft>
                <a:spcPts val="0"/>
              </a:spcAft>
              <a:buSzPts val="6500"/>
              <a:buNone/>
              <a:defRPr sz="6500"/>
            </a:lvl8pPr>
            <a:lvl9pPr lvl="8">
              <a:lnSpc>
                <a:spcPct val="70000"/>
              </a:lnSpc>
              <a:spcBef>
                <a:spcPts val="0"/>
              </a:spcBef>
              <a:spcAft>
                <a:spcPts val="0"/>
              </a:spcAft>
              <a:buSzPts val="6500"/>
              <a:buNone/>
              <a:defRPr sz="6500"/>
            </a:lvl9pPr>
          </a:lstStyle>
          <a:p>
            <a:endParaRPr/>
          </a:p>
        </p:txBody>
      </p:sp>
      <p:sp>
        <p:nvSpPr>
          <p:cNvPr id="299" name="Google Shape;299;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00" name="Google Shape;300;p67"/>
          <p:cNvSpPr txBox="1">
            <a:spLocks noGrp="1"/>
          </p:cNvSpPr>
          <p:nvPr>
            <p:ph type="title" idx="2"/>
          </p:nvPr>
        </p:nvSpPr>
        <p:spPr>
          <a:xfrm>
            <a:off x="448750" y="3774750"/>
            <a:ext cx="4000500" cy="959400"/>
          </a:xfrm>
          <a:prstGeom prst="rect">
            <a:avLst/>
          </a:prstGeom>
        </p:spPr>
        <p:txBody>
          <a:bodyPr spcFirstLastPara="1" wrap="square" lIns="0" tIns="0" rIns="0" bIns="0" anchor="t" anchorCtr="0">
            <a:noAutofit/>
          </a:bodyPr>
          <a:lstStyle>
            <a:lvl1pPr lvl="0">
              <a:spcBef>
                <a:spcPts val="0"/>
              </a:spcBef>
              <a:spcAft>
                <a:spcPts val="0"/>
              </a:spcAft>
              <a:buSzPts val="2400"/>
              <a:buFont typeface="Nunito SemiBold"/>
              <a:buNone/>
              <a:defRPr sz="2400">
                <a:latin typeface="Nunito SemiBold"/>
                <a:ea typeface="Nunito SemiBold"/>
                <a:cs typeface="Nunito SemiBold"/>
                <a:sym typeface="Nunito SemiBold"/>
              </a:defRPr>
            </a:lvl1pPr>
            <a:lvl2pPr lvl="1">
              <a:spcBef>
                <a:spcPts val="0"/>
              </a:spcBef>
              <a:spcAft>
                <a:spcPts val="0"/>
              </a:spcAft>
              <a:buSzPts val="2800"/>
              <a:buFont typeface="Nunito SemiBold"/>
              <a:buNone/>
              <a:defRPr>
                <a:latin typeface="Nunito SemiBold"/>
                <a:ea typeface="Nunito SemiBold"/>
                <a:cs typeface="Nunito SemiBold"/>
                <a:sym typeface="Nunito SemiBold"/>
              </a:defRPr>
            </a:lvl2pPr>
            <a:lvl3pPr lvl="2">
              <a:spcBef>
                <a:spcPts val="0"/>
              </a:spcBef>
              <a:spcAft>
                <a:spcPts val="0"/>
              </a:spcAft>
              <a:buSzPts val="2800"/>
              <a:buFont typeface="Nunito SemiBold"/>
              <a:buNone/>
              <a:defRPr>
                <a:latin typeface="Nunito SemiBold"/>
                <a:ea typeface="Nunito SemiBold"/>
                <a:cs typeface="Nunito SemiBold"/>
                <a:sym typeface="Nunito SemiBold"/>
              </a:defRPr>
            </a:lvl3pPr>
            <a:lvl4pPr lvl="3">
              <a:spcBef>
                <a:spcPts val="0"/>
              </a:spcBef>
              <a:spcAft>
                <a:spcPts val="0"/>
              </a:spcAft>
              <a:buSzPts val="2800"/>
              <a:buFont typeface="Nunito SemiBold"/>
              <a:buNone/>
              <a:defRPr>
                <a:latin typeface="Nunito SemiBold"/>
                <a:ea typeface="Nunito SemiBold"/>
                <a:cs typeface="Nunito SemiBold"/>
                <a:sym typeface="Nunito SemiBold"/>
              </a:defRPr>
            </a:lvl4pPr>
            <a:lvl5pPr lvl="4">
              <a:spcBef>
                <a:spcPts val="0"/>
              </a:spcBef>
              <a:spcAft>
                <a:spcPts val="0"/>
              </a:spcAft>
              <a:buSzPts val="2800"/>
              <a:buFont typeface="Nunito SemiBold"/>
              <a:buNone/>
              <a:defRPr>
                <a:latin typeface="Nunito SemiBold"/>
                <a:ea typeface="Nunito SemiBold"/>
                <a:cs typeface="Nunito SemiBold"/>
                <a:sym typeface="Nunito SemiBold"/>
              </a:defRPr>
            </a:lvl5pPr>
            <a:lvl6pPr lvl="5">
              <a:spcBef>
                <a:spcPts val="0"/>
              </a:spcBef>
              <a:spcAft>
                <a:spcPts val="0"/>
              </a:spcAft>
              <a:buSzPts val="2800"/>
              <a:buFont typeface="Nunito SemiBold"/>
              <a:buNone/>
              <a:defRPr>
                <a:latin typeface="Nunito SemiBold"/>
                <a:ea typeface="Nunito SemiBold"/>
                <a:cs typeface="Nunito SemiBold"/>
                <a:sym typeface="Nunito SemiBold"/>
              </a:defRPr>
            </a:lvl6pPr>
            <a:lvl7pPr lvl="6">
              <a:spcBef>
                <a:spcPts val="0"/>
              </a:spcBef>
              <a:spcAft>
                <a:spcPts val="0"/>
              </a:spcAft>
              <a:buSzPts val="2800"/>
              <a:buFont typeface="Nunito SemiBold"/>
              <a:buNone/>
              <a:defRPr>
                <a:latin typeface="Nunito SemiBold"/>
                <a:ea typeface="Nunito SemiBold"/>
                <a:cs typeface="Nunito SemiBold"/>
                <a:sym typeface="Nunito SemiBold"/>
              </a:defRPr>
            </a:lvl7pPr>
            <a:lvl8pPr lvl="7">
              <a:spcBef>
                <a:spcPts val="0"/>
              </a:spcBef>
              <a:spcAft>
                <a:spcPts val="0"/>
              </a:spcAft>
              <a:buSzPts val="2800"/>
              <a:buFont typeface="Nunito SemiBold"/>
              <a:buNone/>
              <a:defRPr>
                <a:latin typeface="Nunito SemiBold"/>
                <a:ea typeface="Nunito SemiBold"/>
                <a:cs typeface="Nunito SemiBold"/>
                <a:sym typeface="Nunito SemiBold"/>
              </a:defRPr>
            </a:lvl8pPr>
            <a:lvl9pPr lvl="8">
              <a:spcBef>
                <a:spcPts val="0"/>
              </a:spcBef>
              <a:spcAft>
                <a:spcPts val="0"/>
              </a:spcAft>
              <a:buSzPts val="2800"/>
              <a:buFont typeface="Nunito SemiBold"/>
              <a:buNone/>
              <a:defRPr>
                <a:latin typeface="Nunito SemiBold"/>
                <a:ea typeface="Nunito SemiBold"/>
                <a:cs typeface="Nunito SemiBold"/>
                <a:sym typeface="Nunito SemiBold"/>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2 1 1">
  <p:cSld name="TITLE_AND_BODY_2_2">
    <p:spTree>
      <p:nvGrpSpPr>
        <p:cNvPr id="1" name="Shape 301"/>
        <p:cNvGrpSpPr/>
        <p:nvPr/>
      </p:nvGrpSpPr>
      <p:grpSpPr>
        <a:xfrm>
          <a:off x="0" y="0"/>
          <a:ext cx="0" cy="0"/>
          <a:chOff x="0" y="0"/>
          <a:chExt cx="0" cy="0"/>
        </a:xfrm>
      </p:grpSpPr>
      <p:sp>
        <p:nvSpPr>
          <p:cNvPr id="302" name="Google Shape;302;p68"/>
          <p:cNvSpPr txBox="1">
            <a:spLocks noGrp="1"/>
          </p:cNvSpPr>
          <p:nvPr>
            <p:ph type="body" idx="1"/>
          </p:nvPr>
        </p:nvSpPr>
        <p:spPr>
          <a:xfrm>
            <a:off x="485725" y="1132275"/>
            <a:ext cx="81723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303" name="Google Shape;303;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p68"/>
          <p:cNvSpPr txBox="1">
            <a:spLocks noGrp="1"/>
          </p:cNvSpPr>
          <p:nvPr>
            <p:ph type="subTitle" idx="2"/>
          </p:nvPr>
        </p:nvSpPr>
        <p:spPr>
          <a:xfrm>
            <a:off x="485975" y="345125"/>
            <a:ext cx="8172300" cy="572700"/>
          </a:xfrm>
          <a:prstGeom prst="rect">
            <a:avLst/>
          </a:prstGeom>
        </p:spPr>
        <p:txBody>
          <a:bodyPr spcFirstLastPara="1" wrap="square" lIns="0" tIns="0" rIns="0" bIns="0" anchor="t" anchorCtr="0">
            <a:noAutofit/>
          </a:bodyPr>
          <a:lstStyle>
            <a:lvl1pPr lv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3">
  <p:cSld name="TITLE_AND_BODY_8_7">
    <p:spTree>
      <p:nvGrpSpPr>
        <p:cNvPr id="1" name="Shape 305"/>
        <p:cNvGrpSpPr/>
        <p:nvPr/>
      </p:nvGrpSpPr>
      <p:grpSpPr>
        <a:xfrm>
          <a:off x="0" y="0"/>
          <a:ext cx="0" cy="0"/>
          <a:chOff x="0" y="0"/>
          <a:chExt cx="0" cy="0"/>
        </a:xfrm>
      </p:grpSpPr>
      <p:sp>
        <p:nvSpPr>
          <p:cNvPr id="306" name="Google Shape;306;p69"/>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Autofit/>
          </a:bodyPr>
          <a:lstStyle>
            <a:lvl1pPr lvl="0" algn="ctr">
              <a:lnSpc>
                <a:spcPct val="90000"/>
              </a:lnSpc>
              <a:spcBef>
                <a:spcPts val="0"/>
              </a:spcBef>
              <a:spcAft>
                <a:spcPts val="0"/>
              </a:spcAft>
              <a:buClr>
                <a:srgbClr val="4C4C4C"/>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307" name="Google Shape;307;p69"/>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800"/>
              </a:spcBef>
              <a:spcAft>
                <a:spcPts val="0"/>
              </a:spcAft>
              <a:buClr>
                <a:srgbClr val="6D6D6D"/>
              </a:buClr>
              <a:buSzPts val="1400"/>
              <a:buChar char="●"/>
              <a:defRPr/>
            </a:lvl1pPr>
            <a:lvl2pPr marL="914400" lvl="1" indent="-317500" algn="l">
              <a:lnSpc>
                <a:spcPct val="90000"/>
              </a:lnSpc>
              <a:spcBef>
                <a:spcPts val="800"/>
              </a:spcBef>
              <a:spcAft>
                <a:spcPts val="0"/>
              </a:spcAft>
              <a:buClr>
                <a:srgbClr val="6D6D6D"/>
              </a:buClr>
              <a:buSzPts val="1400"/>
              <a:buChar char="○"/>
              <a:defRPr/>
            </a:lvl2pPr>
            <a:lvl3pPr marL="1371600" lvl="2" indent="-317500" algn="l">
              <a:lnSpc>
                <a:spcPct val="90000"/>
              </a:lnSpc>
              <a:spcBef>
                <a:spcPts val="800"/>
              </a:spcBef>
              <a:spcAft>
                <a:spcPts val="0"/>
              </a:spcAft>
              <a:buClr>
                <a:srgbClr val="6D6D6D"/>
              </a:buClr>
              <a:buSzPts val="1400"/>
              <a:buChar char="■"/>
              <a:defRPr/>
            </a:lvl3pPr>
            <a:lvl4pPr marL="1828800" lvl="3" indent="-317500" algn="l">
              <a:lnSpc>
                <a:spcPct val="90000"/>
              </a:lnSpc>
              <a:spcBef>
                <a:spcPts val="800"/>
              </a:spcBef>
              <a:spcAft>
                <a:spcPts val="0"/>
              </a:spcAft>
              <a:buClr>
                <a:srgbClr val="6D6D6D"/>
              </a:buClr>
              <a:buSzPts val="1400"/>
              <a:buChar char="●"/>
              <a:defRPr/>
            </a:lvl4pPr>
            <a:lvl5pPr marL="2286000" lvl="4" indent="-317500" algn="l">
              <a:lnSpc>
                <a:spcPct val="90000"/>
              </a:lnSpc>
              <a:spcBef>
                <a:spcPts val="800"/>
              </a:spcBef>
              <a:spcAft>
                <a:spcPts val="0"/>
              </a:spcAft>
              <a:buClr>
                <a:srgbClr val="6D6D6D"/>
              </a:buClr>
              <a:buSzPts val="1400"/>
              <a:buChar char="○"/>
              <a:defRPr/>
            </a:lvl5pPr>
            <a:lvl6pPr marL="2743200" lvl="5" indent="-317500" algn="l">
              <a:lnSpc>
                <a:spcPct val="90000"/>
              </a:lnSpc>
              <a:spcBef>
                <a:spcPts val="800"/>
              </a:spcBef>
              <a:spcAft>
                <a:spcPts val="0"/>
              </a:spcAft>
              <a:buClr>
                <a:srgbClr val="000000"/>
              </a:buClr>
              <a:buSzPts val="1400"/>
              <a:buChar char="■"/>
              <a:defRPr/>
            </a:lvl6pPr>
            <a:lvl7pPr marL="3200400" lvl="6" indent="-317500" algn="l">
              <a:lnSpc>
                <a:spcPct val="90000"/>
              </a:lnSpc>
              <a:spcBef>
                <a:spcPts val="800"/>
              </a:spcBef>
              <a:spcAft>
                <a:spcPts val="0"/>
              </a:spcAft>
              <a:buClr>
                <a:srgbClr val="000000"/>
              </a:buClr>
              <a:buSzPts val="1400"/>
              <a:buChar char="●"/>
              <a:defRPr/>
            </a:lvl7pPr>
            <a:lvl8pPr marL="3657600" lvl="7" indent="-317500" algn="l">
              <a:lnSpc>
                <a:spcPct val="90000"/>
              </a:lnSpc>
              <a:spcBef>
                <a:spcPts val="800"/>
              </a:spcBef>
              <a:spcAft>
                <a:spcPts val="0"/>
              </a:spcAft>
              <a:buClr>
                <a:srgbClr val="000000"/>
              </a:buClr>
              <a:buSzPts val="1400"/>
              <a:buChar char="○"/>
              <a:defRPr/>
            </a:lvl8pPr>
            <a:lvl9pPr marL="4114800" lvl="8" indent="-317500" algn="l">
              <a:lnSpc>
                <a:spcPct val="90000"/>
              </a:lnSpc>
              <a:spcBef>
                <a:spcPts val="800"/>
              </a:spcBef>
              <a:spcAft>
                <a:spcPts val="0"/>
              </a:spcAft>
              <a:buClr>
                <a:srgbClr val="000000"/>
              </a:buClr>
              <a:buSzPts val="1400"/>
              <a:buChar char="■"/>
              <a:defRPr/>
            </a:lvl9pPr>
          </a:lstStyle>
          <a:p>
            <a:endParaRPr/>
          </a:p>
        </p:txBody>
      </p:sp>
      <p:sp>
        <p:nvSpPr>
          <p:cNvPr id="308" name="Google Shape;308;p69"/>
          <p:cNvSpPr txBox="1">
            <a:spLocks noGrp="1"/>
          </p:cNvSpPr>
          <p:nvPr>
            <p:ph type="sldNum" idx="12"/>
          </p:nvPr>
        </p:nvSpPr>
        <p:spPr>
          <a:xfrm>
            <a:off x="8317363" y="4803219"/>
            <a:ext cx="198000" cy="201900"/>
          </a:xfrm>
          <a:prstGeom prst="rect">
            <a:avLst/>
          </a:prstGeom>
          <a:noFill/>
          <a:ln>
            <a:noFill/>
          </a:ln>
        </p:spPr>
        <p:txBody>
          <a:bodyPr spcFirstLastPara="1" wrap="square" lIns="34275" tIns="34275" rIns="34275" bIns="34275" anchor="ctr" anchorCtr="0">
            <a:normAutofit lnSpcReduction="10000"/>
          </a:bodyPr>
          <a:lstStyle>
            <a:lvl1pPr marL="0" lvl="0" indent="0" algn="r">
              <a:lnSpc>
                <a:spcPct val="100000"/>
              </a:lnSpc>
              <a:spcBef>
                <a:spcPts val="0"/>
              </a:spcBef>
              <a:spcAft>
                <a:spcPts val="0"/>
              </a:spcAft>
              <a:buClr>
                <a:srgbClr val="888888"/>
              </a:buClr>
              <a:buSzPts val="900"/>
              <a:buFont typeface="Calibri"/>
              <a:buNone/>
              <a:defRPr sz="900">
                <a:solidFill>
                  <a:srgbClr val="888888"/>
                </a:solidFill>
              </a:defRPr>
            </a:lvl1pPr>
            <a:lvl2pPr marL="0" lvl="1" indent="0" algn="r">
              <a:lnSpc>
                <a:spcPct val="100000"/>
              </a:lnSpc>
              <a:spcBef>
                <a:spcPts val="0"/>
              </a:spcBef>
              <a:spcAft>
                <a:spcPts val="0"/>
              </a:spcAft>
              <a:buClr>
                <a:srgbClr val="888888"/>
              </a:buClr>
              <a:buSzPts val="900"/>
              <a:buFont typeface="Calibri"/>
              <a:buNone/>
              <a:defRPr sz="900">
                <a:solidFill>
                  <a:srgbClr val="888888"/>
                </a:solidFill>
              </a:defRPr>
            </a:lvl2pPr>
            <a:lvl3pPr marL="0" lvl="2" indent="0" algn="r">
              <a:lnSpc>
                <a:spcPct val="100000"/>
              </a:lnSpc>
              <a:spcBef>
                <a:spcPts val="0"/>
              </a:spcBef>
              <a:spcAft>
                <a:spcPts val="0"/>
              </a:spcAft>
              <a:buClr>
                <a:srgbClr val="888888"/>
              </a:buClr>
              <a:buSzPts val="900"/>
              <a:buFont typeface="Calibri"/>
              <a:buNone/>
              <a:defRPr sz="900">
                <a:solidFill>
                  <a:srgbClr val="888888"/>
                </a:solidFill>
              </a:defRPr>
            </a:lvl3pPr>
            <a:lvl4pPr marL="0" lvl="3" indent="0" algn="r">
              <a:lnSpc>
                <a:spcPct val="100000"/>
              </a:lnSpc>
              <a:spcBef>
                <a:spcPts val="0"/>
              </a:spcBef>
              <a:spcAft>
                <a:spcPts val="0"/>
              </a:spcAft>
              <a:buClr>
                <a:srgbClr val="888888"/>
              </a:buClr>
              <a:buSzPts val="900"/>
              <a:buFont typeface="Calibri"/>
              <a:buNone/>
              <a:defRPr sz="900">
                <a:solidFill>
                  <a:srgbClr val="888888"/>
                </a:solidFill>
              </a:defRPr>
            </a:lvl4pPr>
            <a:lvl5pPr marL="0" lvl="4" indent="0" algn="r">
              <a:lnSpc>
                <a:spcPct val="100000"/>
              </a:lnSpc>
              <a:spcBef>
                <a:spcPts val="0"/>
              </a:spcBef>
              <a:spcAft>
                <a:spcPts val="0"/>
              </a:spcAft>
              <a:buClr>
                <a:srgbClr val="888888"/>
              </a:buClr>
              <a:buSzPts val="900"/>
              <a:buFont typeface="Calibri"/>
              <a:buNone/>
              <a:defRPr sz="900">
                <a:solidFill>
                  <a:srgbClr val="888888"/>
                </a:solidFill>
              </a:defRPr>
            </a:lvl5pPr>
            <a:lvl6pPr marL="0" lvl="5" indent="0" algn="r">
              <a:lnSpc>
                <a:spcPct val="100000"/>
              </a:lnSpc>
              <a:spcBef>
                <a:spcPts val="0"/>
              </a:spcBef>
              <a:spcAft>
                <a:spcPts val="0"/>
              </a:spcAft>
              <a:buClr>
                <a:srgbClr val="888888"/>
              </a:buClr>
              <a:buSzPts val="900"/>
              <a:buFont typeface="Calibri"/>
              <a:buNone/>
              <a:defRPr sz="900">
                <a:solidFill>
                  <a:srgbClr val="888888"/>
                </a:solidFill>
              </a:defRPr>
            </a:lvl6pPr>
            <a:lvl7pPr marL="0" lvl="6" indent="0" algn="r">
              <a:lnSpc>
                <a:spcPct val="100000"/>
              </a:lnSpc>
              <a:spcBef>
                <a:spcPts val="0"/>
              </a:spcBef>
              <a:spcAft>
                <a:spcPts val="0"/>
              </a:spcAft>
              <a:buClr>
                <a:srgbClr val="888888"/>
              </a:buClr>
              <a:buSzPts val="900"/>
              <a:buFont typeface="Calibri"/>
              <a:buNone/>
              <a:defRPr sz="900">
                <a:solidFill>
                  <a:srgbClr val="888888"/>
                </a:solidFill>
              </a:defRPr>
            </a:lvl7pPr>
            <a:lvl8pPr marL="0" lvl="7" indent="0" algn="r">
              <a:lnSpc>
                <a:spcPct val="100000"/>
              </a:lnSpc>
              <a:spcBef>
                <a:spcPts val="0"/>
              </a:spcBef>
              <a:spcAft>
                <a:spcPts val="0"/>
              </a:spcAft>
              <a:buClr>
                <a:srgbClr val="888888"/>
              </a:buClr>
              <a:buSzPts val="900"/>
              <a:buFont typeface="Calibri"/>
              <a:buNone/>
              <a:defRPr sz="900">
                <a:solidFill>
                  <a:srgbClr val="888888"/>
                </a:solidFill>
              </a:defRPr>
            </a:lvl8pPr>
            <a:lvl9pPr marL="0" lvl="8" indent="0" algn="r">
              <a:lnSpc>
                <a:spcPct val="100000"/>
              </a:lnSpc>
              <a:spcBef>
                <a:spcPts val="0"/>
              </a:spcBef>
              <a:spcAft>
                <a:spcPts val="0"/>
              </a:spcAft>
              <a:buClr>
                <a:srgbClr val="888888"/>
              </a:buClr>
              <a:buSzPts val="900"/>
              <a:buFont typeface="Calibri"/>
              <a:buNone/>
              <a:defRPr sz="900">
                <a:solidFill>
                  <a:srgbClr val="888888"/>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2 2">
  <p:cSld name="TITLE_AND_BODY_2_3">
    <p:spTree>
      <p:nvGrpSpPr>
        <p:cNvPr id="1" name="Shape 309"/>
        <p:cNvGrpSpPr/>
        <p:nvPr/>
      </p:nvGrpSpPr>
      <p:grpSpPr>
        <a:xfrm>
          <a:off x="0" y="0"/>
          <a:ext cx="0" cy="0"/>
          <a:chOff x="0" y="0"/>
          <a:chExt cx="0" cy="0"/>
        </a:xfrm>
      </p:grpSpPr>
      <p:sp>
        <p:nvSpPr>
          <p:cNvPr id="310" name="Google Shape;310;p70"/>
          <p:cNvSpPr txBox="1">
            <a:spLocks noGrp="1"/>
          </p:cNvSpPr>
          <p:nvPr>
            <p:ph type="body" idx="1"/>
          </p:nvPr>
        </p:nvSpPr>
        <p:spPr>
          <a:xfrm>
            <a:off x="485725" y="1132275"/>
            <a:ext cx="81723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311" name="Google Shape;311;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12" name="Google Shape;312;p70"/>
          <p:cNvSpPr txBox="1">
            <a:spLocks noGrp="1"/>
          </p:cNvSpPr>
          <p:nvPr>
            <p:ph type="subTitle" idx="2"/>
          </p:nvPr>
        </p:nvSpPr>
        <p:spPr>
          <a:xfrm>
            <a:off x="485975" y="345125"/>
            <a:ext cx="8172300" cy="572700"/>
          </a:xfrm>
          <a:prstGeom prst="rect">
            <a:avLst/>
          </a:prstGeom>
        </p:spPr>
        <p:txBody>
          <a:bodyPr spcFirstLastPara="1" wrap="square" lIns="0" tIns="0" rIns="0" bIns="0" anchor="t" anchorCtr="0">
            <a:noAutofit/>
          </a:bodyPr>
          <a:lstStyle>
            <a:lvl1pPr lv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1">
  <p:cSld name="TITLE_AND_BODY_4_3">
    <p:spTree>
      <p:nvGrpSpPr>
        <p:cNvPr id="1" name="Shape 313"/>
        <p:cNvGrpSpPr/>
        <p:nvPr/>
      </p:nvGrpSpPr>
      <p:grpSpPr>
        <a:xfrm>
          <a:off x="0" y="0"/>
          <a:ext cx="0" cy="0"/>
          <a:chOff x="0" y="0"/>
          <a:chExt cx="0" cy="0"/>
        </a:xfrm>
      </p:grpSpPr>
      <p:sp>
        <p:nvSpPr>
          <p:cNvPr id="314" name="Google Shape;314;p71"/>
          <p:cNvSpPr txBox="1">
            <a:spLocks noGrp="1"/>
          </p:cNvSpPr>
          <p:nvPr>
            <p:ph type="body" idx="1"/>
          </p:nvPr>
        </p:nvSpPr>
        <p:spPr>
          <a:xfrm>
            <a:off x="485725" y="1132275"/>
            <a:ext cx="81723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315" name="Google Shape;315;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16" name="Google Shape;316;p71"/>
          <p:cNvSpPr txBox="1">
            <a:spLocks noGrp="1"/>
          </p:cNvSpPr>
          <p:nvPr>
            <p:ph type="subTitle" idx="2"/>
          </p:nvPr>
        </p:nvSpPr>
        <p:spPr>
          <a:xfrm>
            <a:off x="485975" y="497525"/>
            <a:ext cx="8172300" cy="5727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3200"/>
              <a:buFont typeface="Comfortaa"/>
              <a:buNone/>
              <a:defRPr sz="3200" b="1">
                <a:solidFill>
                  <a:schemeClr val="accent1"/>
                </a:solidFill>
                <a:latin typeface="Comfortaa"/>
                <a:ea typeface="Comfortaa"/>
                <a:cs typeface="Comfortaa"/>
                <a:sym typeface="Comfortaa"/>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17" name="Google Shape;317;p71"/>
          <p:cNvSpPr txBox="1">
            <a:spLocks noGrp="1"/>
          </p:cNvSpPr>
          <p:nvPr>
            <p:ph type="subTitle" idx="3"/>
          </p:nvPr>
        </p:nvSpPr>
        <p:spPr>
          <a:xfrm>
            <a:off x="501084" y="291475"/>
            <a:ext cx="4091400" cy="2202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200"/>
              <a:buNone/>
              <a:defRPr sz="1200" b="1">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3">
    <p:spTree>
      <p:nvGrpSpPr>
        <p:cNvPr id="1" name="Shape 323"/>
        <p:cNvGrpSpPr/>
        <p:nvPr/>
      </p:nvGrpSpPr>
      <p:grpSpPr>
        <a:xfrm>
          <a:off x="0" y="0"/>
          <a:ext cx="0" cy="0"/>
          <a:chOff x="0" y="0"/>
          <a:chExt cx="0" cy="0"/>
        </a:xfrm>
      </p:grpSpPr>
      <p:sp>
        <p:nvSpPr>
          <p:cNvPr id="324" name="Google Shape;324;p73"/>
          <p:cNvSpPr txBox="1">
            <a:spLocks noGrp="1"/>
          </p:cNvSpPr>
          <p:nvPr>
            <p:ph type="body" idx="1"/>
          </p:nvPr>
        </p:nvSpPr>
        <p:spPr>
          <a:xfrm>
            <a:off x="598050" y="1152475"/>
            <a:ext cx="37311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Nunito"/>
              <a:buChar char="●"/>
              <a:defRPr sz="1400">
                <a:latin typeface="Nunito"/>
                <a:ea typeface="Nunito"/>
                <a:cs typeface="Nunito"/>
                <a:sym typeface="Nunito"/>
              </a:defRPr>
            </a:lvl1pPr>
            <a:lvl2pPr marL="914400" lvl="1" indent="-304800" algn="l">
              <a:lnSpc>
                <a:spcPct val="115000"/>
              </a:lnSpc>
              <a:spcBef>
                <a:spcPts val="0"/>
              </a:spcBef>
              <a:spcAft>
                <a:spcPts val="0"/>
              </a:spcAft>
              <a:buSzPts val="1200"/>
              <a:buFont typeface="Nunito"/>
              <a:buChar char="○"/>
              <a:defRPr sz="1200">
                <a:latin typeface="Nunito"/>
                <a:ea typeface="Nunito"/>
                <a:cs typeface="Nunito"/>
                <a:sym typeface="Nunito"/>
              </a:defRPr>
            </a:lvl2pPr>
            <a:lvl3pPr marL="1371600" lvl="2" indent="-304800" algn="l">
              <a:lnSpc>
                <a:spcPct val="115000"/>
              </a:lnSpc>
              <a:spcBef>
                <a:spcPts val="0"/>
              </a:spcBef>
              <a:spcAft>
                <a:spcPts val="0"/>
              </a:spcAft>
              <a:buSzPts val="1200"/>
              <a:buFont typeface="Nunito"/>
              <a:buChar char="■"/>
              <a:defRPr sz="1200">
                <a:latin typeface="Nunito"/>
                <a:ea typeface="Nunito"/>
                <a:cs typeface="Nunito"/>
                <a:sym typeface="Nunito"/>
              </a:defRPr>
            </a:lvl3pPr>
            <a:lvl4pPr marL="1828800" lvl="3" indent="-304800" algn="l">
              <a:lnSpc>
                <a:spcPct val="115000"/>
              </a:lnSpc>
              <a:spcBef>
                <a:spcPts val="0"/>
              </a:spcBef>
              <a:spcAft>
                <a:spcPts val="0"/>
              </a:spcAft>
              <a:buSzPts val="1200"/>
              <a:buFont typeface="Nunito"/>
              <a:buChar char="●"/>
              <a:defRPr sz="1200">
                <a:latin typeface="Nunito"/>
                <a:ea typeface="Nunito"/>
                <a:cs typeface="Nunito"/>
                <a:sym typeface="Nunito"/>
              </a:defRPr>
            </a:lvl4pPr>
            <a:lvl5pPr marL="2286000" lvl="4" indent="-304800" algn="l">
              <a:lnSpc>
                <a:spcPct val="115000"/>
              </a:lnSpc>
              <a:spcBef>
                <a:spcPts val="0"/>
              </a:spcBef>
              <a:spcAft>
                <a:spcPts val="0"/>
              </a:spcAft>
              <a:buSzPts val="1200"/>
              <a:buFont typeface="Nunito"/>
              <a:buChar char="○"/>
              <a:defRPr sz="1200">
                <a:latin typeface="Nunito"/>
                <a:ea typeface="Nunito"/>
                <a:cs typeface="Nunito"/>
                <a:sym typeface="Nunito"/>
              </a:defRPr>
            </a:lvl5pPr>
            <a:lvl6pPr marL="2743200" lvl="5" indent="-304800" algn="l">
              <a:lnSpc>
                <a:spcPct val="115000"/>
              </a:lnSpc>
              <a:spcBef>
                <a:spcPts val="0"/>
              </a:spcBef>
              <a:spcAft>
                <a:spcPts val="0"/>
              </a:spcAft>
              <a:buSzPts val="1200"/>
              <a:buFont typeface="Nunito"/>
              <a:buChar char="■"/>
              <a:defRPr sz="1200">
                <a:latin typeface="Nunito"/>
                <a:ea typeface="Nunito"/>
                <a:cs typeface="Nunito"/>
                <a:sym typeface="Nunito"/>
              </a:defRPr>
            </a:lvl6pPr>
            <a:lvl7pPr marL="3200400" lvl="6" indent="-304800" algn="l">
              <a:lnSpc>
                <a:spcPct val="115000"/>
              </a:lnSpc>
              <a:spcBef>
                <a:spcPts val="0"/>
              </a:spcBef>
              <a:spcAft>
                <a:spcPts val="0"/>
              </a:spcAft>
              <a:buSzPts val="1200"/>
              <a:buFont typeface="Nunito"/>
              <a:buChar char="●"/>
              <a:defRPr sz="1200">
                <a:latin typeface="Nunito"/>
                <a:ea typeface="Nunito"/>
                <a:cs typeface="Nunito"/>
                <a:sym typeface="Nunito"/>
              </a:defRPr>
            </a:lvl7pPr>
            <a:lvl8pPr marL="3657600" lvl="7" indent="-304800" algn="l">
              <a:lnSpc>
                <a:spcPct val="115000"/>
              </a:lnSpc>
              <a:spcBef>
                <a:spcPts val="0"/>
              </a:spcBef>
              <a:spcAft>
                <a:spcPts val="0"/>
              </a:spcAft>
              <a:buSzPts val="1200"/>
              <a:buFont typeface="Nunito"/>
              <a:buChar char="○"/>
              <a:defRPr sz="1200">
                <a:latin typeface="Nunito"/>
                <a:ea typeface="Nunito"/>
                <a:cs typeface="Nunito"/>
                <a:sym typeface="Nunito"/>
              </a:defRPr>
            </a:lvl8pPr>
            <a:lvl9pPr marL="4114800" lvl="8" indent="-304800" algn="l">
              <a:lnSpc>
                <a:spcPct val="115000"/>
              </a:lnSpc>
              <a:spcBef>
                <a:spcPts val="0"/>
              </a:spcBef>
              <a:spcAft>
                <a:spcPts val="0"/>
              </a:spcAft>
              <a:buSzPts val="1200"/>
              <a:buFont typeface="Nunito"/>
              <a:buChar char="■"/>
              <a:defRPr sz="1200">
                <a:latin typeface="Nunito"/>
                <a:ea typeface="Nunito"/>
                <a:cs typeface="Nunito"/>
                <a:sym typeface="Nunito"/>
              </a:defRPr>
            </a:lvl9pPr>
          </a:lstStyle>
          <a:p>
            <a:endParaRPr/>
          </a:p>
        </p:txBody>
      </p:sp>
      <p:sp>
        <p:nvSpPr>
          <p:cNvPr id="325" name="Google Shape;325;p73"/>
          <p:cNvSpPr txBox="1">
            <a:spLocks noGrp="1"/>
          </p:cNvSpPr>
          <p:nvPr>
            <p:ph type="body" idx="2"/>
          </p:nvPr>
        </p:nvSpPr>
        <p:spPr>
          <a:xfrm>
            <a:off x="4814845" y="1152475"/>
            <a:ext cx="37311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Nunito"/>
              <a:buChar char="●"/>
              <a:defRPr sz="1400">
                <a:latin typeface="Nunito"/>
                <a:ea typeface="Nunito"/>
                <a:cs typeface="Nunito"/>
                <a:sym typeface="Nunito"/>
              </a:defRPr>
            </a:lvl1pPr>
            <a:lvl2pPr marL="914400" lvl="1" indent="-304800" algn="l">
              <a:lnSpc>
                <a:spcPct val="115000"/>
              </a:lnSpc>
              <a:spcBef>
                <a:spcPts val="0"/>
              </a:spcBef>
              <a:spcAft>
                <a:spcPts val="0"/>
              </a:spcAft>
              <a:buSzPts val="1200"/>
              <a:buFont typeface="Nunito"/>
              <a:buChar char="○"/>
              <a:defRPr sz="1200">
                <a:latin typeface="Nunito"/>
                <a:ea typeface="Nunito"/>
                <a:cs typeface="Nunito"/>
                <a:sym typeface="Nunito"/>
              </a:defRPr>
            </a:lvl2pPr>
            <a:lvl3pPr marL="1371600" lvl="2" indent="-304800" algn="l">
              <a:lnSpc>
                <a:spcPct val="115000"/>
              </a:lnSpc>
              <a:spcBef>
                <a:spcPts val="0"/>
              </a:spcBef>
              <a:spcAft>
                <a:spcPts val="0"/>
              </a:spcAft>
              <a:buSzPts val="1200"/>
              <a:buFont typeface="Nunito"/>
              <a:buChar char="■"/>
              <a:defRPr sz="1200">
                <a:latin typeface="Nunito"/>
                <a:ea typeface="Nunito"/>
                <a:cs typeface="Nunito"/>
                <a:sym typeface="Nunito"/>
              </a:defRPr>
            </a:lvl3pPr>
            <a:lvl4pPr marL="1828800" lvl="3" indent="-304800" algn="l">
              <a:lnSpc>
                <a:spcPct val="115000"/>
              </a:lnSpc>
              <a:spcBef>
                <a:spcPts val="0"/>
              </a:spcBef>
              <a:spcAft>
                <a:spcPts val="0"/>
              </a:spcAft>
              <a:buSzPts val="1200"/>
              <a:buFont typeface="Nunito"/>
              <a:buChar char="●"/>
              <a:defRPr sz="1200">
                <a:latin typeface="Nunito"/>
                <a:ea typeface="Nunito"/>
                <a:cs typeface="Nunito"/>
                <a:sym typeface="Nunito"/>
              </a:defRPr>
            </a:lvl4pPr>
            <a:lvl5pPr marL="2286000" lvl="4" indent="-304800" algn="l">
              <a:lnSpc>
                <a:spcPct val="115000"/>
              </a:lnSpc>
              <a:spcBef>
                <a:spcPts val="0"/>
              </a:spcBef>
              <a:spcAft>
                <a:spcPts val="0"/>
              </a:spcAft>
              <a:buSzPts val="1200"/>
              <a:buFont typeface="Nunito"/>
              <a:buChar char="○"/>
              <a:defRPr sz="1200">
                <a:latin typeface="Nunito"/>
                <a:ea typeface="Nunito"/>
                <a:cs typeface="Nunito"/>
                <a:sym typeface="Nunito"/>
              </a:defRPr>
            </a:lvl5pPr>
            <a:lvl6pPr marL="2743200" lvl="5" indent="-304800" algn="l">
              <a:lnSpc>
                <a:spcPct val="115000"/>
              </a:lnSpc>
              <a:spcBef>
                <a:spcPts val="0"/>
              </a:spcBef>
              <a:spcAft>
                <a:spcPts val="0"/>
              </a:spcAft>
              <a:buSzPts val="1200"/>
              <a:buFont typeface="Nunito"/>
              <a:buChar char="■"/>
              <a:defRPr sz="1200">
                <a:latin typeface="Nunito"/>
                <a:ea typeface="Nunito"/>
                <a:cs typeface="Nunito"/>
                <a:sym typeface="Nunito"/>
              </a:defRPr>
            </a:lvl6pPr>
            <a:lvl7pPr marL="3200400" lvl="6" indent="-304800" algn="l">
              <a:lnSpc>
                <a:spcPct val="115000"/>
              </a:lnSpc>
              <a:spcBef>
                <a:spcPts val="0"/>
              </a:spcBef>
              <a:spcAft>
                <a:spcPts val="0"/>
              </a:spcAft>
              <a:buSzPts val="1200"/>
              <a:buFont typeface="Nunito"/>
              <a:buChar char="●"/>
              <a:defRPr sz="1200">
                <a:latin typeface="Nunito"/>
                <a:ea typeface="Nunito"/>
                <a:cs typeface="Nunito"/>
                <a:sym typeface="Nunito"/>
              </a:defRPr>
            </a:lvl7pPr>
            <a:lvl8pPr marL="3657600" lvl="7" indent="-304800" algn="l">
              <a:lnSpc>
                <a:spcPct val="115000"/>
              </a:lnSpc>
              <a:spcBef>
                <a:spcPts val="0"/>
              </a:spcBef>
              <a:spcAft>
                <a:spcPts val="0"/>
              </a:spcAft>
              <a:buSzPts val="1200"/>
              <a:buFont typeface="Nunito"/>
              <a:buChar char="○"/>
              <a:defRPr sz="1200">
                <a:latin typeface="Nunito"/>
                <a:ea typeface="Nunito"/>
                <a:cs typeface="Nunito"/>
                <a:sym typeface="Nunito"/>
              </a:defRPr>
            </a:lvl8pPr>
            <a:lvl9pPr marL="4114800" lvl="8" indent="-304800" algn="l">
              <a:lnSpc>
                <a:spcPct val="115000"/>
              </a:lnSpc>
              <a:spcBef>
                <a:spcPts val="0"/>
              </a:spcBef>
              <a:spcAft>
                <a:spcPts val="0"/>
              </a:spcAft>
              <a:buSzPts val="1200"/>
              <a:buFont typeface="Nunito"/>
              <a:buChar char="■"/>
              <a:defRPr sz="1200">
                <a:latin typeface="Nunito"/>
                <a:ea typeface="Nunito"/>
                <a:cs typeface="Nunito"/>
                <a:sym typeface="Nunito"/>
              </a:defRPr>
            </a:lvl9pPr>
          </a:lstStyle>
          <a:p>
            <a:endParaRPr/>
          </a:p>
        </p:txBody>
      </p:sp>
      <p:sp>
        <p:nvSpPr>
          <p:cNvPr id="326" name="Google Shape;326;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7" name="Google Shape;327;p73"/>
          <p:cNvSpPr txBox="1">
            <a:spLocks noGrp="1"/>
          </p:cNvSpPr>
          <p:nvPr>
            <p:ph type="subTitle" idx="3"/>
          </p:nvPr>
        </p:nvSpPr>
        <p:spPr>
          <a:xfrm>
            <a:off x="448475" y="345125"/>
            <a:ext cx="83838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700"/>
              <a:buFont typeface="Nunito SemiBold"/>
              <a:buNone/>
              <a:defRPr sz="2700">
                <a:latin typeface="Nunito SemiBold"/>
                <a:ea typeface="Nunito SemiBold"/>
                <a:cs typeface="Nunito SemiBold"/>
                <a:sym typeface="Nunito SemiBold"/>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p:cSld name="TITLE_ONLY_9">
    <p:spTree>
      <p:nvGrpSpPr>
        <p:cNvPr id="1" name="Shape 337"/>
        <p:cNvGrpSpPr/>
        <p:nvPr/>
      </p:nvGrpSpPr>
      <p:grpSpPr>
        <a:xfrm>
          <a:off x="0" y="0"/>
          <a:ext cx="0" cy="0"/>
          <a:chOff x="0" y="0"/>
          <a:chExt cx="0" cy="0"/>
        </a:xfrm>
      </p:grpSpPr>
      <p:sp>
        <p:nvSpPr>
          <p:cNvPr id="338" name="Google Shape;338;p7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9" name="Google Shape;339;p7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7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7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Feature - Green 1">
  <p:cSld name="TITLE_AND_BODY_7_1_2_1_1">
    <p:spTree>
      <p:nvGrpSpPr>
        <p:cNvPr id="1" name="Shape 342"/>
        <p:cNvGrpSpPr/>
        <p:nvPr/>
      </p:nvGrpSpPr>
      <p:grpSpPr>
        <a:xfrm>
          <a:off x="0" y="0"/>
          <a:ext cx="0" cy="0"/>
          <a:chOff x="0" y="0"/>
          <a:chExt cx="0" cy="0"/>
        </a:xfrm>
      </p:grpSpPr>
      <p:sp>
        <p:nvSpPr>
          <p:cNvPr id="343" name="Google Shape;343;p77"/>
          <p:cNvSpPr txBox="1">
            <a:spLocks noGrp="1"/>
          </p:cNvSpPr>
          <p:nvPr>
            <p:ph type="subTitle" idx="1"/>
          </p:nvPr>
        </p:nvSpPr>
        <p:spPr>
          <a:xfrm>
            <a:off x="485975" y="573725"/>
            <a:ext cx="4083600" cy="572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3200"/>
              <a:buNone/>
              <a:defRPr sz="3200" b="1">
                <a:solidFill>
                  <a:schemeClr val="dk2"/>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44" name="Google Shape;344;p77"/>
          <p:cNvSpPr txBox="1">
            <a:spLocks noGrp="1"/>
          </p:cNvSpPr>
          <p:nvPr>
            <p:ph type="body" idx="2"/>
          </p:nvPr>
        </p:nvSpPr>
        <p:spPr>
          <a:xfrm>
            <a:off x="485725" y="1208475"/>
            <a:ext cx="4083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345" name="Google Shape;345;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6" name="Google Shape;346;p77"/>
          <p:cNvSpPr/>
          <p:nvPr/>
        </p:nvSpPr>
        <p:spPr>
          <a:xfrm>
            <a:off x="4569325" y="0"/>
            <a:ext cx="4574700" cy="5154000"/>
          </a:xfrm>
          <a:prstGeom prst="rect">
            <a:avLst/>
          </a:prstGeom>
          <a:solidFill>
            <a:srgbClr val="F3F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_AND_BODY_8_1">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3" name="Google Shape;83;p14"/>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84" name="Google Shape;8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eature Highlight">
  <p:cSld name="TITLE_AND_BODY_3">
    <p:spTree>
      <p:nvGrpSpPr>
        <p:cNvPr id="1" name="Shape 347"/>
        <p:cNvGrpSpPr/>
        <p:nvPr/>
      </p:nvGrpSpPr>
      <p:grpSpPr>
        <a:xfrm>
          <a:off x="0" y="0"/>
          <a:ext cx="0" cy="0"/>
          <a:chOff x="0" y="0"/>
          <a:chExt cx="0" cy="0"/>
        </a:xfrm>
      </p:grpSpPr>
      <p:sp>
        <p:nvSpPr>
          <p:cNvPr id="348" name="Google Shape;348;p78"/>
          <p:cNvSpPr txBox="1">
            <a:spLocks noGrp="1"/>
          </p:cNvSpPr>
          <p:nvPr>
            <p:ph type="body" idx="1"/>
          </p:nvPr>
        </p:nvSpPr>
        <p:spPr>
          <a:xfrm>
            <a:off x="485725" y="1132275"/>
            <a:ext cx="40914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42900">
              <a:spcBef>
                <a:spcPts val="0"/>
              </a:spcBef>
              <a:spcAft>
                <a:spcPts val="0"/>
              </a:spcAft>
              <a:buSzPts val="1800"/>
              <a:buFont typeface="Nunito"/>
              <a:buChar char="○"/>
              <a:defRPr>
                <a:latin typeface="Nunito"/>
                <a:ea typeface="Nunito"/>
                <a:cs typeface="Nunito"/>
                <a:sym typeface="Nunito"/>
              </a:defRPr>
            </a:lvl2pPr>
            <a:lvl3pPr marL="1371600" lvl="2" indent="-342900">
              <a:spcBef>
                <a:spcPts val="0"/>
              </a:spcBef>
              <a:spcAft>
                <a:spcPts val="0"/>
              </a:spcAft>
              <a:buSzPts val="1800"/>
              <a:buFont typeface="Nunito"/>
              <a:buChar char="■"/>
              <a:defRPr>
                <a:latin typeface="Nunito"/>
                <a:ea typeface="Nunito"/>
                <a:cs typeface="Nunito"/>
                <a:sym typeface="Nunito"/>
              </a:defRPr>
            </a:lvl3pPr>
            <a:lvl4pPr marL="1828800" lvl="3" indent="-342900">
              <a:spcBef>
                <a:spcPts val="0"/>
              </a:spcBef>
              <a:spcAft>
                <a:spcPts val="0"/>
              </a:spcAft>
              <a:buSzPts val="1800"/>
              <a:buFont typeface="Nunito"/>
              <a:buChar char="●"/>
              <a:defRPr>
                <a:latin typeface="Nunito"/>
                <a:ea typeface="Nunito"/>
                <a:cs typeface="Nunito"/>
                <a:sym typeface="Nunito"/>
              </a:defRPr>
            </a:lvl4pPr>
            <a:lvl5pPr marL="2286000" lvl="4" indent="-342900">
              <a:spcBef>
                <a:spcPts val="0"/>
              </a:spcBef>
              <a:spcAft>
                <a:spcPts val="0"/>
              </a:spcAft>
              <a:buSzPts val="1800"/>
              <a:buFont typeface="Nunito"/>
              <a:buChar char="○"/>
              <a:defRPr>
                <a:latin typeface="Nunito"/>
                <a:ea typeface="Nunito"/>
                <a:cs typeface="Nunito"/>
                <a:sym typeface="Nunito"/>
              </a:defRPr>
            </a:lvl5pPr>
            <a:lvl6pPr marL="2743200" lvl="5" indent="-342900">
              <a:spcBef>
                <a:spcPts val="0"/>
              </a:spcBef>
              <a:spcAft>
                <a:spcPts val="0"/>
              </a:spcAft>
              <a:buSzPts val="1800"/>
              <a:buFont typeface="Nunito"/>
              <a:buChar char="■"/>
              <a:defRPr>
                <a:latin typeface="Nunito"/>
                <a:ea typeface="Nunito"/>
                <a:cs typeface="Nunito"/>
                <a:sym typeface="Nunito"/>
              </a:defRPr>
            </a:lvl6pPr>
            <a:lvl7pPr marL="3200400" lvl="6" indent="-342900">
              <a:spcBef>
                <a:spcPts val="0"/>
              </a:spcBef>
              <a:spcAft>
                <a:spcPts val="0"/>
              </a:spcAft>
              <a:buSzPts val="1800"/>
              <a:buFont typeface="Nunito"/>
              <a:buChar char="●"/>
              <a:defRPr>
                <a:latin typeface="Nunito"/>
                <a:ea typeface="Nunito"/>
                <a:cs typeface="Nunito"/>
                <a:sym typeface="Nunito"/>
              </a:defRPr>
            </a:lvl7pPr>
            <a:lvl8pPr marL="3657600" lvl="7" indent="-342900">
              <a:spcBef>
                <a:spcPts val="0"/>
              </a:spcBef>
              <a:spcAft>
                <a:spcPts val="0"/>
              </a:spcAft>
              <a:buSzPts val="1800"/>
              <a:buFont typeface="Nunito"/>
              <a:buChar char="○"/>
              <a:defRPr>
                <a:latin typeface="Nunito"/>
                <a:ea typeface="Nunito"/>
                <a:cs typeface="Nunito"/>
                <a:sym typeface="Nunito"/>
              </a:defRPr>
            </a:lvl8pPr>
            <a:lvl9pPr marL="4114800" lvl="8" indent="-342900">
              <a:spcBef>
                <a:spcPts val="0"/>
              </a:spcBef>
              <a:spcAft>
                <a:spcPts val="0"/>
              </a:spcAft>
              <a:buSzPts val="1800"/>
              <a:buFont typeface="Nunito"/>
              <a:buChar char="■"/>
              <a:defRPr>
                <a:latin typeface="Nunito"/>
                <a:ea typeface="Nunito"/>
                <a:cs typeface="Nunito"/>
                <a:sym typeface="Nunito"/>
              </a:defRPr>
            </a:lvl9pPr>
          </a:lstStyle>
          <a:p>
            <a:endParaRPr/>
          </a:p>
        </p:txBody>
      </p:sp>
      <p:sp>
        <p:nvSpPr>
          <p:cNvPr id="349" name="Google Shape;349;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p78"/>
          <p:cNvSpPr txBox="1">
            <a:spLocks noGrp="1"/>
          </p:cNvSpPr>
          <p:nvPr>
            <p:ph type="subTitle" idx="2"/>
          </p:nvPr>
        </p:nvSpPr>
        <p:spPr>
          <a:xfrm>
            <a:off x="485975" y="497525"/>
            <a:ext cx="4091400" cy="572700"/>
          </a:xfrm>
          <a:prstGeom prst="rect">
            <a:avLst/>
          </a:prstGeom>
        </p:spPr>
        <p:txBody>
          <a:bodyPr spcFirstLastPara="1" wrap="square" lIns="0" tIns="0" rIns="0" bIns="0" anchor="t" anchorCtr="0">
            <a:noAutofit/>
          </a:bodyPr>
          <a:lstStyle>
            <a:lvl1pPr lvl="0">
              <a:spcBef>
                <a:spcPts val="0"/>
              </a:spcBef>
              <a:spcAft>
                <a:spcPts val="0"/>
              </a:spcAft>
              <a:buSzPts val="3200"/>
              <a:buFont typeface="Nunito SemiBold"/>
              <a:buNone/>
              <a:defRPr sz="3200">
                <a:latin typeface="Nunito SemiBold"/>
                <a:ea typeface="Nunito SemiBold"/>
                <a:cs typeface="Nunito SemiBold"/>
                <a:sym typeface="Nunito SemiBold"/>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1" name="Google Shape;351;p78"/>
          <p:cNvSpPr/>
          <p:nvPr/>
        </p:nvSpPr>
        <p:spPr>
          <a:xfrm>
            <a:off x="4577125" y="0"/>
            <a:ext cx="4566900" cy="5143500"/>
          </a:xfrm>
          <a:prstGeom prst="rect">
            <a:avLst/>
          </a:prstGeom>
          <a:solidFill>
            <a:srgbClr val="FF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8"/>
          <p:cNvSpPr txBox="1">
            <a:spLocks noGrp="1"/>
          </p:cNvSpPr>
          <p:nvPr>
            <p:ph type="subTitle" idx="3"/>
          </p:nvPr>
        </p:nvSpPr>
        <p:spPr>
          <a:xfrm>
            <a:off x="501084" y="291475"/>
            <a:ext cx="4091400" cy="220200"/>
          </a:xfrm>
          <a:prstGeom prst="rect">
            <a:avLst/>
          </a:prstGeom>
        </p:spPr>
        <p:txBody>
          <a:bodyPr spcFirstLastPara="1" wrap="square" lIns="0" tIns="0" rIns="0" bIns="0" anchor="t" anchorCtr="0">
            <a:noAutofit/>
          </a:bodyPr>
          <a:lstStyle>
            <a:lvl1pPr lvl="0">
              <a:spcBef>
                <a:spcPts val="0"/>
              </a:spcBef>
              <a:spcAft>
                <a:spcPts val="0"/>
              </a:spcAft>
              <a:buClr>
                <a:srgbClr val="FFAA00"/>
              </a:buClr>
              <a:buSzPts val="1200"/>
              <a:buNone/>
              <a:defRPr sz="1200" b="1">
                <a:solidFill>
                  <a:srgbClr val="FFAA00"/>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3">
  <p:cSld name="TITLE_3">
    <p:bg>
      <p:bgPr>
        <a:solidFill>
          <a:schemeClr val="accent1"/>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ctrTitle"/>
          </p:nvPr>
        </p:nvSpPr>
        <p:spPr>
          <a:xfrm>
            <a:off x="448750" y="1430400"/>
            <a:ext cx="6990000" cy="2282700"/>
          </a:xfrm>
          <a:prstGeom prst="rect">
            <a:avLst/>
          </a:prstGeom>
        </p:spPr>
        <p:txBody>
          <a:bodyPr spcFirstLastPara="1" wrap="square" lIns="0" tIns="0" rIns="0" bIns="0" anchor="ctr" anchorCtr="0">
            <a:noAutofit/>
          </a:bodyPr>
          <a:lstStyle>
            <a:lvl1pPr lvl="0">
              <a:lnSpc>
                <a:spcPct val="100000"/>
              </a:lnSpc>
              <a:spcBef>
                <a:spcPts val="0"/>
              </a:spcBef>
              <a:spcAft>
                <a:spcPts val="0"/>
              </a:spcAft>
              <a:buClr>
                <a:schemeClr val="lt1"/>
              </a:buClr>
              <a:buSzPts val="6400"/>
              <a:buFont typeface="Comfortaa"/>
              <a:buNone/>
              <a:defRPr sz="6400">
                <a:solidFill>
                  <a:schemeClr val="lt1"/>
                </a:solidFill>
                <a:latin typeface="Comfortaa"/>
                <a:ea typeface="Comfortaa"/>
                <a:cs typeface="Comfortaa"/>
                <a:sym typeface="Comfortaa"/>
              </a:defRPr>
            </a:lvl1pPr>
            <a:lvl2pPr lvl="1">
              <a:lnSpc>
                <a:spcPct val="70000"/>
              </a:lnSpc>
              <a:spcBef>
                <a:spcPts val="0"/>
              </a:spcBef>
              <a:spcAft>
                <a:spcPts val="0"/>
              </a:spcAft>
              <a:buSzPts val="6500"/>
              <a:buNone/>
              <a:defRPr sz="6500"/>
            </a:lvl2pPr>
            <a:lvl3pPr lvl="2">
              <a:lnSpc>
                <a:spcPct val="70000"/>
              </a:lnSpc>
              <a:spcBef>
                <a:spcPts val="0"/>
              </a:spcBef>
              <a:spcAft>
                <a:spcPts val="0"/>
              </a:spcAft>
              <a:buSzPts val="6500"/>
              <a:buNone/>
              <a:defRPr sz="6500"/>
            </a:lvl3pPr>
            <a:lvl4pPr lvl="3">
              <a:lnSpc>
                <a:spcPct val="70000"/>
              </a:lnSpc>
              <a:spcBef>
                <a:spcPts val="0"/>
              </a:spcBef>
              <a:spcAft>
                <a:spcPts val="0"/>
              </a:spcAft>
              <a:buSzPts val="6500"/>
              <a:buNone/>
              <a:defRPr sz="6500"/>
            </a:lvl4pPr>
            <a:lvl5pPr lvl="4">
              <a:lnSpc>
                <a:spcPct val="70000"/>
              </a:lnSpc>
              <a:spcBef>
                <a:spcPts val="0"/>
              </a:spcBef>
              <a:spcAft>
                <a:spcPts val="0"/>
              </a:spcAft>
              <a:buSzPts val="6500"/>
              <a:buNone/>
              <a:defRPr sz="6500"/>
            </a:lvl5pPr>
            <a:lvl6pPr lvl="5">
              <a:lnSpc>
                <a:spcPct val="70000"/>
              </a:lnSpc>
              <a:spcBef>
                <a:spcPts val="0"/>
              </a:spcBef>
              <a:spcAft>
                <a:spcPts val="0"/>
              </a:spcAft>
              <a:buSzPts val="6500"/>
              <a:buNone/>
              <a:defRPr sz="6500"/>
            </a:lvl6pPr>
            <a:lvl7pPr lvl="6">
              <a:lnSpc>
                <a:spcPct val="70000"/>
              </a:lnSpc>
              <a:spcBef>
                <a:spcPts val="0"/>
              </a:spcBef>
              <a:spcAft>
                <a:spcPts val="0"/>
              </a:spcAft>
              <a:buSzPts val="6500"/>
              <a:buNone/>
              <a:defRPr sz="6500"/>
            </a:lvl7pPr>
            <a:lvl8pPr lvl="7">
              <a:lnSpc>
                <a:spcPct val="70000"/>
              </a:lnSpc>
              <a:spcBef>
                <a:spcPts val="0"/>
              </a:spcBef>
              <a:spcAft>
                <a:spcPts val="0"/>
              </a:spcAft>
              <a:buSzPts val="6500"/>
              <a:buNone/>
              <a:defRPr sz="6500"/>
            </a:lvl8pPr>
            <a:lvl9pPr lvl="8">
              <a:lnSpc>
                <a:spcPct val="70000"/>
              </a:lnSpc>
              <a:spcBef>
                <a:spcPts val="0"/>
              </a:spcBef>
              <a:spcAft>
                <a:spcPts val="0"/>
              </a:spcAft>
              <a:buSzPts val="6500"/>
              <a:buNone/>
              <a:defRPr sz="6500"/>
            </a:lvl9pPr>
          </a:lstStyle>
          <a:p>
            <a:endParaRPr/>
          </a:p>
        </p:txBody>
      </p:sp>
      <p:sp>
        <p:nvSpPr>
          <p:cNvPr id="87" name="Google Shape;8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5"/>
          <p:cNvSpPr txBox="1">
            <a:spLocks noGrp="1"/>
          </p:cNvSpPr>
          <p:nvPr>
            <p:ph type="title" idx="2"/>
          </p:nvPr>
        </p:nvSpPr>
        <p:spPr>
          <a:xfrm>
            <a:off x="448750" y="3774750"/>
            <a:ext cx="4000500" cy="9594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2400"/>
              <a:buFont typeface="Nunito SemiBold"/>
              <a:buNone/>
              <a:defRPr sz="2400">
                <a:solidFill>
                  <a:schemeClr val="lt1"/>
                </a:solidFill>
                <a:latin typeface="Nunito SemiBold"/>
                <a:ea typeface="Nunito SemiBold"/>
                <a:cs typeface="Nunito SemiBold"/>
                <a:sym typeface="Nunito SemiBold"/>
              </a:defRPr>
            </a:lvl1pPr>
            <a:lvl2pPr lvl="1">
              <a:spcBef>
                <a:spcPts val="0"/>
              </a:spcBef>
              <a:spcAft>
                <a:spcPts val="0"/>
              </a:spcAft>
              <a:buClr>
                <a:schemeClr val="lt1"/>
              </a:buClr>
              <a:buSzPts val="2800"/>
              <a:buFont typeface="Nunito SemiBold"/>
              <a:buNone/>
              <a:defRPr>
                <a:solidFill>
                  <a:schemeClr val="lt1"/>
                </a:solidFill>
                <a:latin typeface="Nunito SemiBold"/>
                <a:ea typeface="Nunito SemiBold"/>
                <a:cs typeface="Nunito SemiBold"/>
                <a:sym typeface="Nunito SemiBold"/>
              </a:defRPr>
            </a:lvl2pPr>
            <a:lvl3pPr lvl="2">
              <a:spcBef>
                <a:spcPts val="0"/>
              </a:spcBef>
              <a:spcAft>
                <a:spcPts val="0"/>
              </a:spcAft>
              <a:buClr>
                <a:schemeClr val="lt1"/>
              </a:buClr>
              <a:buSzPts val="2800"/>
              <a:buFont typeface="Nunito SemiBold"/>
              <a:buNone/>
              <a:defRPr>
                <a:solidFill>
                  <a:schemeClr val="lt1"/>
                </a:solidFill>
                <a:latin typeface="Nunito SemiBold"/>
                <a:ea typeface="Nunito SemiBold"/>
                <a:cs typeface="Nunito SemiBold"/>
                <a:sym typeface="Nunito SemiBold"/>
              </a:defRPr>
            </a:lvl3pPr>
            <a:lvl4pPr lvl="3">
              <a:spcBef>
                <a:spcPts val="0"/>
              </a:spcBef>
              <a:spcAft>
                <a:spcPts val="0"/>
              </a:spcAft>
              <a:buClr>
                <a:schemeClr val="lt1"/>
              </a:buClr>
              <a:buSzPts val="2800"/>
              <a:buFont typeface="Nunito SemiBold"/>
              <a:buNone/>
              <a:defRPr>
                <a:solidFill>
                  <a:schemeClr val="lt1"/>
                </a:solidFill>
                <a:latin typeface="Nunito SemiBold"/>
                <a:ea typeface="Nunito SemiBold"/>
                <a:cs typeface="Nunito SemiBold"/>
                <a:sym typeface="Nunito SemiBold"/>
              </a:defRPr>
            </a:lvl4pPr>
            <a:lvl5pPr lvl="4">
              <a:spcBef>
                <a:spcPts val="0"/>
              </a:spcBef>
              <a:spcAft>
                <a:spcPts val="0"/>
              </a:spcAft>
              <a:buClr>
                <a:schemeClr val="lt1"/>
              </a:buClr>
              <a:buSzPts val="2800"/>
              <a:buFont typeface="Nunito SemiBold"/>
              <a:buNone/>
              <a:defRPr>
                <a:solidFill>
                  <a:schemeClr val="lt1"/>
                </a:solidFill>
                <a:latin typeface="Nunito SemiBold"/>
                <a:ea typeface="Nunito SemiBold"/>
                <a:cs typeface="Nunito SemiBold"/>
                <a:sym typeface="Nunito SemiBold"/>
              </a:defRPr>
            </a:lvl5pPr>
            <a:lvl6pPr lvl="5">
              <a:spcBef>
                <a:spcPts val="0"/>
              </a:spcBef>
              <a:spcAft>
                <a:spcPts val="0"/>
              </a:spcAft>
              <a:buClr>
                <a:schemeClr val="lt1"/>
              </a:buClr>
              <a:buSzPts val="2800"/>
              <a:buFont typeface="Nunito SemiBold"/>
              <a:buNone/>
              <a:defRPr>
                <a:solidFill>
                  <a:schemeClr val="lt1"/>
                </a:solidFill>
                <a:latin typeface="Nunito SemiBold"/>
                <a:ea typeface="Nunito SemiBold"/>
                <a:cs typeface="Nunito SemiBold"/>
                <a:sym typeface="Nunito SemiBold"/>
              </a:defRPr>
            </a:lvl6pPr>
            <a:lvl7pPr lvl="6">
              <a:spcBef>
                <a:spcPts val="0"/>
              </a:spcBef>
              <a:spcAft>
                <a:spcPts val="0"/>
              </a:spcAft>
              <a:buClr>
                <a:schemeClr val="lt1"/>
              </a:buClr>
              <a:buSzPts val="2800"/>
              <a:buFont typeface="Nunito SemiBold"/>
              <a:buNone/>
              <a:defRPr>
                <a:solidFill>
                  <a:schemeClr val="lt1"/>
                </a:solidFill>
                <a:latin typeface="Nunito SemiBold"/>
                <a:ea typeface="Nunito SemiBold"/>
                <a:cs typeface="Nunito SemiBold"/>
                <a:sym typeface="Nunito SemiBold"/>
              </a:defRPr>
            </a:lvl7pPr>
            <a:lvl8pPr lvl="7">
              <a:spcBef>
                <a:spcPts val="0"/>
              </a:spcBef>
              <a:spcAft>
                <a:spcPts val="0"/>
              </a:spcAft>
              <a:buClr>
                <a:schemeClr val="lt1"/>
              </a:buClr>
              <a:buSzPts val="2800"/>
              <a:buFont typeface="Nunito SemiBold"/>
              <a:buNone/>
              <a:defRPr>
                <a:solidFill>
                  <a:schemeClr val="lt1"/>
                </a:solidFill>
                <a:latin typeface="Nunito SemiBold"/>
                <a:ea typeface="Nunito SemiBold"/>
                <a:cs typeface="Nunito SemiBold"/>
                <a:sym typeface="Nunito SemiBold"/>
              </a:defRPr>
            </a:lvl8pPr>
            <a:lvl9pPr lvl="8">
              <a:spcBef>
                <a:spcPts val="0"/>
              </a:spcBef>
              <a:spcAft>
                <a:spcPts val="0"/>
              </a:spcAft>
              <a:buClr>
                <a:schemeClr val="lt1"/>
              </a:buClr>
              <a:buSzPts val="2800"/>
              <a:buFont typeface="Nunito SemiBold"/>
              <a:buNone/>
              <a:defRPr>
                <a:solidFill>
                  <a:schemeClr val="lt1"/>
                </a:solidFill>
                <a:latin typeface="Nunito SemiBold"/>
                <a:ea typeface="Nunito SemiBold"/>
                <a:cs typeface="Nunito SemiBold"/>
                <a:sym typeface="Nunito SemiBol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w/ URL">
  <p:cSld name="TITLE_AND_BODY_1_1">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1" name="Google Shape;91;p16"/>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92" name="Google Shape;9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6"/>
          <p:cNvSpPr txBox="1">
            <a:spLocks noGrp="1"/>
          </p:cNvSpPr>
          <p:nvPr>
            <p:ph type="subTitle" idx="2"/>
          </p:nvPr>
        </p:nvSpPr>
        <p:spPr>
          <a:xfrm>
            <a:off x="1930175" y="4568875"/>
            <a:ext cx="5360400" cy="342900"/>
          </a:xfrm>
          <a:prstGeom prst="rect">
            <a:avLst/>
          </a:prstGeom>
          <a:ln>
            <a:noFill/>
          </a:ln>
        </p:spPr>
        <p:txBody>
          <a:bodyPr spcFirstLastPara="1" wrap="square" lIns="0" tIns="0" rIns="0" bIns="0" anchor="t" anchorCtr="0">
            <a:noAutofit/>
          </a:bodyPr>
          <a:lstStyle>
            <a:lvl1pPr lvl="0" algn="ctr">
              <a:spcBef>
                <a:spcPts val="0"/>
              </a:spcBef>
              <a:spcAft>
                <a:spcPts val="0"/>
              </a:spcAft>
              <a:buClr>
                <a:srgbClr val="1CB0F6"/>
              </a:buClr>
              <a:buSzPts val="1800"/>
              <a:buNone/>
              <a:defRPr>
                <a:solidFill>
                  <a:srgbClr val="1CB0F6"/>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84625" y="445025"/>
            <a:ext cx="85206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17"/>
          <p:cNvSpPr txBox="1">
            <a:spLocks noGrp="1"/>
          </p:cNvSpPr>
          <p:nvPr>
            <p:ph type="body" idx="1"/>
          </p:nvPr>
        </p:nvSpPr>
        <p:spPr>
          <a:xfrm>
            <a:off x="484625" y="1152475"/>
            <a:ext cx="8520600" cy="34164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97" name="Google Shape;9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4625" y="445025"/>
            <a:ext cx="85206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Comfortaa"/>
              <a:buNone/>
              <a:defRPr sz="2800" b="1">
                <a:solidFill>
                  <a:schemeClr val="accent1"/>
                </a:solidFill>
                <a:latin typeface="Comfortaa"/>
                <a:ea typeface="Comfortaa"/>
                <a:cs typeface="Comfortaa"/>
                <a:sym typeface="Comfortaa"/>
              </a:defRPr>
            </a:lvl1pPr>
            <a:lvl2pPr lvl="1">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84625" y="1152475"/>
            <a:ext cx="8520600" cy="34164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1pPr>
            <a:lvl2pPr marL="914400" lvl="1"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2pPr>
            <a:lvl3pPr marL="1371600" lvl="2"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3pPr>
            <a:lvl4pPr marL="1828800" lvl="3"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4pPr>
            <a:lvl5pPr marL="2286000" lvl="4"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5pPr>
            <a:lvl6pPr marL="2743200" lvl="5"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6pPr>
            <a:lvl7pPr marL="3200400" lvl="6"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7pPr>
            <a:lvl8pPr marL="3657600" lvl="7"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8pPr>
            <a:lvl9pPr marL="4114800" lvl="8" indent="-342900">
              <a:lnSpc>
                <a:spcPct val="115000"/>
              </a:lnSpc>
              <a:spcBef>
                <a:spcPts val="0"/>
              </a:spcBef>
              <a:spcAft>
                <a:spcPts val="0"/>
              </a:spcAft>
              <a:buClr>
                <a:srgbClr val="58CC02"/>
              </a:buClr>
              <a:buSzPts val="1800"/>
              <a:buFont typeface="Nunito"/>
              <a:buChar char="■"/>
              <a:defRPr sz="1800">
                <a:solidFill>
                  <a:srgbClr val="3D4D5C"/>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62">
            <a:alphaModFix amt="25000"/>
          </a:blip>
          <a:stretch>
            <a:fillRect/>
          </a:stretch>
        </p:blipFill>
        <p:spPr>
          <a:xfrm>
            <a:off x="8657290" y="105275"/>
            <a:ext cx="341385" cy="339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59" r:id="rId5"/>
    <p:sldLayoutId id="2147483660" r:id="rId6"/>
    <p:sldLayoutId id="2147483661" r:id="rId7"/>
    <p:sldLayoutId id="2147483662" r:id="rId8"/>
    <p:sldLayoutId id="2147483663" r:id="rId9"/>
    <p:sldLayoutId id="2147483664"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5" r:id="rId19"/>
    <p:sldLayoutId id="2147483676" r:id="rId20"/>
    <p:sldLayoutId id="2147483677" r:id="rId21"/>
    <p:sldLayoutId id="2147483678" r:id="rId22"/>
    <p:sldLayoutId id="2147483679" r:id="rId23"/>
    <p:sldLayoutId id="2147483681" r:id="rId24"/>
    <p:sldLayoutId id="2147483683" r:id="rId25"/>
    <p:sldLayoutId id="2147483684" r:id="rId26"/>
    <p:sldLayoutId id="2147483686" r:id="rId27"/>
    <p:sldLayoutId id="2147483687" r:id="rId28"/>
    <p:sldLayoutId id="2147483688" r:id="rId29"/>
    <p:sldLayoutId id="2147483689" r:id="rId30"/>
    <p:sldLayoutId id="2147483691" r:id="rId31"/>
    <p:sldLayoutId id="2147483692" r:id="rId32"/>
    <p:sldLayoutId id="2147483693" r:id="rId33"/>
    <p:sldLayoutId id="2147483694"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9" r:id="rId57"/>
    <p:sldLayoutId id="2147483722" r:id="rId58"/>
    <p:sldLayoutId id="2147483723" r:id="rId59"/>
    <p:sldLayoutId id="2147483724" r:id="rId6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5">
          <p15:clr>
            <a:srgbClr val="E46962"/>
          </p15:clr>
        </p15:guide>
        <p15:guide id="2" orient="horz" pos="337">
          <p15:clr>
            <a:srgbClr val="00FFFF"/>
          </p15:clr>
        </p15:guide>
        <p15:guide id="3" orient="horz" pos="756">
          <p15:clr>
            <a:srgbClr val="FF0000"/>
          </p15:clr>
        </p15:guide>
        <p15:guide id="4" orient="horz" pos="726">
          <p15:clr>
            <a:srgbClr val="00FFFF"/>
          </p15:clr>
        </p15:guide>
        <p15:guide id="5" orient="horz" pos="280">
          <p15:clr>
            <a:srgbClr val="FF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23.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318"/>
          <p:cNvSpPr txBox="1">
            <a:spLocks noGrp="1"/>
          </p:cNvSpPr>
          <p:nvPr>
            <p:ph type="title" idx="2"/>
          </p:nvPr>
        </p:nvSpPr>
        <p:spPr>
          <a:xfrm>
            <a:off x="353025" y="822075"/>
            <a:ext cx="7808100" cy="1821300"/>
          </a:xfrm>
          <a:prstGeom prst="rect">
            <a:avLst/>
          </a:prstGeom>
        </p:spPr>
        <p:txBody>
          <a:bodyPr spcFirstLastPara="1" wrap="square" lIns="0" tIns="0" rIns="0" bIns="0" anchor="t" anchorCtr="0">
            <a:noAutofit/>
          </a:bodyPr>
          <a:lstStyle/>
          <a:p>
            <a:pPr lvl="0"/>
            <a:r>
              <a:rPr lang="en-AU" sz="4000" b="1" dirty="0">
                <a:solidFill>
                  <a:schemeClr val="accent1"/>
                </a:solidFill>
                <a:latin typeface="Nunito" pitchFamily="2" charset="77"/>
              </a:rPr>
              <a:t>What really drives someone to learn English?</a:t>
            </a:r>
            <a:br>
              <a:rPr lang="en-AU" sz="3100" b="1" dirty="0">
                <a:solidFill>
                  <a:schemeClr val="accent1"/>
                </a:solidFill>
              </a:rPr>
            </a:br>
            <a:br>
              <a:rPr lang="en-AU" sz="3100" b="1" dirty="0">
                <a:solidFill>
                  <a:schemeClr val="accent1"/>
                </a:solidFill>
              </a:rPr>
            </a:br>
            <a:br>
              <a:rPr lang="en-AU" sz="3100" b="1" dirty="0">
                <a:solidFill>
                  <a:schemeClr val="accent1"/>
                </a:solidFill>
              </a:rPr>
            </a:br>
            <a:br>
              <a:rPr lang="en-AU" sz="3100" b="1" dirty="0">
                <a:solidFill>
                  <a:schemeClr val="accent1"/>
                </a:solidFill>
              </a:rPr>
            </a:br>
            <a:r>
              <a:rPr lang="en-AU" sz="2000" b="1" dirty="0">
                <a:solidFill>
                  <a:schemeClr val="bg2"/>
                </a:solidFill>
                <a:latin typeface="Nunito" pitchFamily="2" charset="77"/>
              </a:rPr>
              <a:t>NEAS Conference 2026</a:t>
            </a:r>
            <a:br>
              <a:rPr lang="en-AU" sz="2000" b="1" dirty="0">
                <a:solidFill>
                  <a:schemeClr val="bg2"/>
                </a:solidFill>
                <a:latin typeface="Nunito" pitchFamily="2" charset="77"/>
              </a:rPr>
            </a:br>
            <a:r>
              <a:rPr lang="en-AU" sz="2000" b="1" dirty="0">
                <a:solidFill>
                  <a:schemeClr val="bg2"/>
                </a:solidFill>
                <a:latin typeface="Nunito" pitchFamily="2" charset="77"/>
              </a:rPr>
              <a:t>James Holden</a:t>
            </a:r>
            <a:br>
              <a:rPr lang="en-AU" sz="2000" b="1" dirty="0">
                <a:solidFill>
                  <a:schemeClr val="accent1"/>
                </a:solidFill>
                <a:latin typeface="Nunito" pitchFamily="2" charset="77"/>
              </a:rPr>
            </a:br>
            <a:br>
              <a:rPr lang="en" sz="2300" b="1" dirty="0">
                <a:solidFill>
                  <a:schemeClr val="accent1"/>
                </a:solidFill>
                <a:latin typeface="Nunito"/>
                <a:ea typeface="Nunito"/>
                <a:cs typeface="Nunito"/>
                <a:sym typeface="Nunito"/>
              </a:rPr>
            </a:br>
            <a:endParaRPr sz="2300" b="1" dirty="0">
              <a:solidFill>
                <a:schemeClr val="accent1"/>
              </a:solidFill>
              <a:latin typeface="Nunito"/>
              <a:ea typeface="Nunito"/>
              <a:cs typeface="Nunito"/>
              <a:sym typeface="Nunito"/>
            </a:endParaRPr>
          </a:p>
          <a:p>
            <a:pPr marL="0" lvl="0" indent="0" algn="l" rtl="0">
              <a:spcBef>
                <a:spcPts val="0"/>
              </a:spcBef>
              <a:spcAft>
                <a:spcPts val="0"/>
              </a:spcAft>
              <a:buNone/>
            </a:pPr>
            <a:endParaRPr sz="3100" b="1" dirty="0">
              <a:solidFill>
                <a:schemeClr val="accent1"/>
              </a:solidFill>
            </a:endParaRPr>
          </a:p>
          <a:p>
            <a:pPr marL="0" lvl="0" indent="0" algn="l" rtl="0">
              <a:spcBef>
                <a:spcPts val="0"/>
              </a:spcBef>
              <a:spcAft>
                <a:spcPts val="0"/>
              </a:spcAft>
              <a:buNone/>
            </a:pPr>
            <a:endParaRPr sz="1800" b="1" dirty="0">
              <a:latin typeface="Nunito"/>
              <a:ea typeface="Nunito"/>
              <a:cs typeface="Nunito"/>
              <a:sym typeface="Nunito"/>
            </a:endParaRPr>
          </a:p>
          <a:p>
            <a:pPr marL="0" lvl="0" indent="0" algn="l" rtl="0">
              <a:spcBef>
                <a:spcPts val="0"/>
              </a:spcBef>
              <a:spcAft>
                <a:spcPts val="0"/>
              </a:spcAft>
              <a:buNone/>
            </a:pPr>
            <a:endParaRPr sz="1800" b="1" dirty="0">
              <a:latin typeface="Nunito"/>
              <a:ea typeface="Nunito"/>
              <a:cs typeface="Nunito"/>
              <a:sym typeface="Nunito"/>
            </a:endParaRPr>
          </a:p>
          <a:p>
            <a:pPr marL="0" lvl="0" indent="0" algn="l" rtl="0">
              <a:spcBef>
                <a:spcPts val="0"/>
              </a:spcBef>
              <a:spcAft>
                <a:spcPts val="0"/>
              </a:spcAft>
              <a:buNone/>
            </a:pPr>
            <a:endParaRPr sz="1800" b="1" dirty="0">
              <a:latin typeface="Nunito"/>
              <a:ea typeface="Nunito"/>
              <a:cs typeface="Nunito"/>
              <a:sym typeface="Nunito"/>
            </a:endParaRPr>
          </a:p>
        </p:txBody>
      </p:sp>
      <p:pic>
        <p:nvPicPr>
          <p:cNvPr id="1538" name="Google Shape;1538;p318"/>
          <p:cNvPicPr preferRelativeResize="0"/>
          <p:nvPr/>
        </p:nvPicPr>
        <p:blipFill rotWithShape="1">
          <a:blip>
            <a:alphaModFix/>
          </a:blip>
          <a:srcRect b="70739"/>
          <a:stretch/>
        </p:blipFill>
        <p:spPr>
          <a:xfrm>
            <a:off x="0" y="4729875"/>
            <a:ext cx="9144000" cy="523975"/>
          </a:xfrm>
          <a:prstGeom prst="rect">
            <a:avLst/>
          </a:prstGeom>
          <a:noFill/>
          <a:ln>
            <a:noFill/>
          </a:ln>
        </p:spPr>
      </p:pic>
      <p:sp>
        <p:nvSpPr>
          <p:cNvPr id="1539" name="Google Shape;1539;p318"/>
          <p:cNvSpPr txBox="1">
            <a:spLocks noGrp="1"/>
          </p:cNvSpPr>
          <p:nvPr>
            <p:ph type="ctrTitle"/>
          </p:nvPr>
        </p:nvSpPr>
        <p:spPr>
          <a:xfrm>
            <a:off x="479775" y="4841050"/>
            <a:ext cx="8612400" cy="23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800">
                <a:solidFill>
                  <a:schemeClr val="lt1"/>
                </a:solidFill>
                <a:latin typeface="Nunito SemiBold"/>
                <a:ea typeface="Nunito SemiBold"/>
                <a:cs typeface="Nunito SemiBold"/>
                <a:sym typeface="Nunito SemiBold"/>
              </a:rPr>
              <a:t>© 2025 Duolingo, Inc. All rights Reserved</a:t>
            </a:r>
            <a:endParaRPr sz="800">
              <a:solidFill>
                <a:schemeClr val="lt1"/>
              </a:solidFill>
              <a:latin typeface="Nunito SemiBold"/>
              <a:ea typeface="Nunito SemiBold"/>
              <a:cs typeface="Nunito SemiBold"/>
              <a:sym typeface="Nunito SemiBold"/>
            </a:endParaRPr>
          </a:p>
        </p:txBody>
      </p:sp>
      <p:sp>
        <p:nvSpPr>
          <p:cNvPr id="1540" name="Google Shape;1540;p318"/>
          <p:cNvSpPr txBox="1"/>
          <p:nvPr/>
        </p:nvSpPr>
        <p:spPr>
          <a:xfrm>
            <a:off x="353025" y="1843075"/>
            <a:ext cx="5364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a:solidFill>
                <a:schemeClr val="dk1"/>
              </a:solidFill>
              <a:latin typeface="Nunito"/>
              <a:ea typeface="Nunito"/>
              <a:cs typeface="Nunito"/>
              <a:sym typeface="Nunito"/>
            </a:endParaRPr>
          </a:p>
          <a:p>
            <a:pPr marL="0" lvl="0" indent="0" algn="l" rtl="0">
              <a:spcBef>
                <a:spcPts val="0"/>
              </a:spcBef>
              <a:spcAft>
                <a:spcPts val="0"/>
              </a:spcAft>
              <a:buNone/>
            </a:pPr>
            <a:br>
              <a:rPr lang="en" sz="1800" b="1">
                <a:solidFill>
                  <a:schemeClr val="dk1"/>
                </a:solidFill>
                <a:latin typeface="Nunito"/>
                <a:ea typeface="Nunito"/>
                <a:cs typeface="Nunito"/>
                <a:sym typeface="Nunito"/>
              </a:rPr>
            </a:br>
            <a:endParaRPr sz="1800" b="1">
              <a:solidFill>
                <a:schemeClr val="dk1"/>
              </a:solidFill>
              <a:latin typeface="Nunito"/>
              <a:ea typeface="Nunito"/>
              <a:cs typeface="Nunito"/>
              <a:sym typeface="Nunito"/>
            </a:endParaRPr>
          </a:p>
        </p:txBody>
      </p:sp>
      <p:pic>
        <p:nvPicPr>
          <p:cNvPr id="2" name="Picture 2">
            <a:extLst>
              <a:ext uri="{FF2B5EF4-FFF2-40B4-BE49-F238E27FC236}">
                <a16:creationId xmlns:a16="http://schemas.microsoft.com/office/drawing/2014/main" id="{AEAF0E7D-E31E-72B2-A46F-E3890DE1F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EDEBCE-D4C1-8467-F9FF-3373FA75C07F}"/>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B6F95345-53F3-4F66-0B39-5EA3CDFFD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15AD30EB-4774-B1BE-768A-D142EB930FCA}"/>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85C880F2-51EF-AAF9-CDE7-7B69EBB414B4}"/>
              </a:ext>
            </a:extLst>
          </p:cNvPr>
          <p:cNvSpPr txBox="1"/>
          <p:nvPr/>
        </p:nvSpPr>
        <p:spPr>
          <a:xfrm>
            <a:off x="747423" y="1810205"/>
            <a:ext cx="8237552"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br>
              <a:rPr lang="en-AU" sz="3200" b="1" dirty="0">
                <a:solidFill>
                  <a:srgbClr val="58CC02"/>
                </a:solidFill>
                <a:latin typeface="Nunito" pitchFamily="2" charset="77"/>
                <a:ea typeface="Comfortaa"/>
                <a:cs typeface="Comfortaa"/>
                <a:sym typeface="Comfortaa"/>
              </a:rPr>
            </a:br>
            <a:r>
              <a:rPr lang="en-AU" sz="3200" b="1" dirty="0">
                <a:solidFill>
                  <a:schemeClr val="bg2"/>
                </a:solidFill>
                <a:latin typeface="Nunito" pitchFamily="2" charset="77"/>
                <a:ea typeface="Comfortaa"/>
                <a:cs typeface="Comfortaa"/>
                <a:sym typeface="Comfortaa"/>
              </a:rPr>
              <a:t>You really enjoy learning NEASLIAN?</a:t>
            </a:r>
            <a:br>
              <a:rPr lang="en-AU" sz="3200" b="1" dirty="0">
                <a:solidFill>
                  <a:schemeClr val="bg2"/>
                </a:solidFill>
                <a:latin typeface="Nunito" pitchFamily="2" charset="77"/>
                <a:ea typeface="Comfortaa"/>
                <a:cs typeface="Comfortaa"/>
                <a:sym typeface="Comfortaa"/>
              </a:rPr>
            </a:br>
            <a:endParaRPr sz="32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4524B379-2784-80C4-207C-D882AF68405A}"/>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6">
            <a:extLst>
              <a:ext uri="{FF2B5EF4-FFF2-40B4-BE49-F238E27FC236}">
                <a16:creationId xmlns:a16="http://schemas.microsoft.com/office/drawing/2014/main" id="{E0B81794-E315-A9C1-113D-F185197E7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6" y="156395"/>
            <a:ext cx="4035288" cy="1235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E3208BF-2900-5B2D-B638-99A8CC020325}"/>
              </a:ext>
            </a:extLst>
          </p:cNvPr>
          <p:cNvPicPr>
            <a:picLocks noChangeAspect="1"/>
          </p:cNvPicPr>
          <p:nvPr/>
        </p:nvPicPr>
        <p:blipFill>
          <a:blip r:embed="rId4"/>
          <a:stretch>
            <a:fillRect/>
          </a:stretch>
        </p:blipFill>
        <p:spPr>
          <a:xfrm>
            <a:off x="7428659" y="3367951"/>
            <a:ext cx="1556316" cy="1440497"/>
          </a:xfrm>
          <a:prstGeom prst="rect">
            <a:avLst/>
          </a:prstGeom>
        </p:spPr>
      </p:pic>
      <p:pic>
        <p:nvPicPr>
          <p:cNvPr id="3" name="Picture 2">
            <a:extLst>
              <a:ext uri="{FF2B5EF4-FFF2-40B4-BE49-F238E27FC236}">
                <a16:creationId xmlns:a16="http://schemas.microsoft.com/office/drawing/2014/main" id="{008140C9-EFC0-12BB-888B-9ECBE86D77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5A5A34-3D41-66B3-0474-BC625A3ACC67}"/>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53039CE1-6D92-CDF0-1C38-FEF83F855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B9B30D83-32F9-5FF3-1F39-62BA398ED5C3}"/>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6EF58715-BBF7-4D59-C389-CDB2F1CB805E}"/>
              </a:ext>
            </a:extLst>
          </p:cNvPr>
          <p:cNvSpPr txBox="1"/>
          <p:nvPr/>
        </p:nvSpPr>
        <p:spPr>
          <a:xfrm>
            <a:off x="333955" y="437075"/>
            <a:ext cx="8522132" cy="612497"/>
          </a:xfrm>
          <a:prstGeom prst="rect">
            <a:avLst/>
          </a:prstGeom>
          <a:noFill/>
          <a:ln>
            <a:noFill/>
          </a:ln>
        </p:spPr>
        <p:txBody>
          <a:bodyPr spcFirstLastPara="1" wrap="square" lIns="0" tIns="0" rIns="0" bIns="0" anchor="t" anchorCtr="0">
            <a:noAutofit/>
          </a:bodyPr>
          <a:lstStyle/>
          <a:p>
            <a:pPr lvl="0" algn="l" rtl="0">
              <a:lnSpc>
                <a:spcPct val="115000"/>
              </a:lnSpc>
              <a:spcBef>
                <a:spcPts val="0"/>
              </a:spcBef>
              <a:spcAft>
                <a:spcPts val="0"/>
              </a:spcAft>
            </a:pPr>
            <a:r>
              <a:rPr lang="en-AU" sz="3200" b="1" dirty="0">
                <a:solidFill>
                  <a:srgbClr val="58CC02"/>
                </a:solidFill>
                <a:latin typeface="Nunito" pitchFamily="2" charset="77"/>
                <a:ea typeface="Comfortaa"/>
                <a:cs typeface="Comfortaa"/>
                <a:sym typeface="Comfortaa"/>
              </a:rPr>
              <a:t>Reflect with a neighbour</a:t>
            </a:r>
            <a:br>
              <a:rPr lang="en-AU" sz="3200" b="1" dirty="0">
                <a:solidFill>
                  <a:srgbClr val="58CC02"/>
                </a:solidFill>
                <a:latin typeface="Nunito" pitchFamily="2" charset="77"/>
                <a:ea typeface="Comfortaa"/>
                <a:cs typeface="Comfortaa"/>
                <a:sym typeface="Comfortaa"/>
              </a:rPr>
            </a:br>
            <a:br>
              <a:rPr lang="en-AU" sz="3200" b="1" dirty="0">
                <a:solidFill>
                  <a:srgbClr val="58CC02"/>
                </a:solidFill>
                <a:latin typeface="Nunito" pitchFamily="2" charset="77"/>
                <a:ea typeface="Comfortaa"/>
                <a:cs typeface="Comfortaa"/>
                <a:sym typeface="Comfortaa"/>
              </a:rPr>
            </a:br>
            <a:endParaRPr lang="en-AU" sz="3200" b="1" dirty="0">
              <a:solidFill>
                <a:srgbClr val="58CC02"/>
              </a:solidFill>
              <a:latin typeface="Nunito" pitchFamily="2" charset="77"/>
              <a:ea typeface="Comfortaa"/>
              <a:cs typeface="Comfortaa"/>
              <a:sym typeface="Comfortaa"/>
            </a:endParaRPr>
          </a:p>
          <a:p>
            <a:pPr lvl="0" algn="l" rtl="0">
              <a:lnSpc>
                <a:spcPct val="115000"/>
              </a:lnSpc>
              <a:spcBef>
                <a:spcPts val="0"/>
              </a:spcBef>
              <a:spcAft>
                <a:spcPts val="0"/>
              </a:spcAft>
            </a:pPr>
            <a:r>
              <a:rPr lang="en-AU" sz="32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What changed for you across the exercise categories?</a:t>
            </a:r>
            <a:br>
              <a:rPr lang="en-AU" sz="2400" b="1" dirty="0">
                <a:solidFill>
                  <a:schemeClr val="bg2"/>
                </a:solidFill>
                <a:latin typeface="Nunito" pitchFamily="2" charset="77"/>
                <a:ea typeface="Comfortaa"/>
                <a:cs typeface="Comfortaa"/>
                <a:sym typeface="Comfortaa"/>
              </a:rPr>
            </a:br>
            <a:br>
              <a:rPr lang="en-AU" sz="2400" b="1" dirty="0">
                <a:solidFill>
                  <a:schemeClr val="bg2"/>
                </a:solidFill>
                <a:latin typeface="Nunito" pitchFamily="2" charset="77"/>
                <a:ea typeface="Comfortaa"/>
                <a:cs typeface="Comfortaa"/>
                <a:sym typeface="Comfortaa"/>
              </a:rPr>
            </a:br>
            <a:br>
              <a:rPr lang="en-AU" sz="2400" b="1" dirty="0">
                <a:solidFill>
                  <a:schemeClr val="bg2"/>
                </a:solidFill>
                <a:latin typeface="Nunito" pitchFamily="2" charset="77"/>
                <a:ea typeface="Comfortaa"/>
                <a:cs typeface="Comfortaa"/>
                <a:sym typeface="Comfortaa"/>
              </a:rPr>
            </a:br>
            <a:br>
              <a:rPr lang="en-AU" sz="2400" b="1" dirty="0">
                <a:solidFill>
                  <a:schemeClr val="bg2"/>
                </a:solidFill>
                <a:latin typeface="Nunito" pitchFamily="2" charset="77"/>
                <a:ea typeface="Comfortaa"/>
                <a:cs typeface="Comfortaa"/>
                <a:sym typeface="Comfortaa"/>
              </a:rPr>
            </a:br>
            <a:r>
              <a:rPr lang="en-AU" sz="1000" b="1" dirty="0">
                <a:solidFill>
                  <a:schemeClr val="bg2"/>
                </a:solidFill>
                <a:latin typeface="Nunito" pitchFamily="2" charset="77"/>
                <a:ea typeface="Comfortaa"/>
                <a:cs typeface="Comfortaa"/>
                <a:sym typeface="Comfortaa"/>
              </a:rPr>
              <a:t>Categories: </a:t>
            </a:r>
            <a:r>
              <a:rPr lang="en-AU" sz="1000" dirty="0">
                <a:solidFill>
                  <a:schemeClr val="bg2"/>
                </a:solidFill>
                <a:latin typeface="Nunito" pitchFamily="2" charset="77"/>
                <a:ea typeface="Comfortaa"/>
                <a:cs typeface="Comfortaa"/>
                <a:sym typeface="Comfortaa"/>
              </a:rPr>
              <a:t>Baseline motivation </a:t>
            </a:r>
            <a:r>
              <a:rPr lang="en-AU" sz="1000" b="1" dirty="0">
                <a:solidFill>
                  <a:schemeClr val="bg2"/>
                </a:solidFill>
                <a:latin typeface="Nunito" pitchFamily="2" charset="77"/>
                <a:ea typeface="Comfortaa"/>
                <a:cs typeface="Comfortaa"/>
                <a:sym typeface="Comfortaa"/>
              </a:rPr>
              <a:t>/ </a:t>
            </a:r>
            <a:r>
              <a:rPr lang="en-AU" sz="1000" dirty="0">
                <a:solidFill>
                  <a:schemeClr val="bg2"/>
                </a:solidFill>
                <a:latin typeface="Nunito" pitchFamily="2" charset="77"/>
                <a:ea typeface="Comfortaa"/>
                <a:cs typeface="Comfortaa"/>
                <a:sym typeface="Comfortaa"/>
              </a:rPr>
              <a:t>Salary increase / Person you admire / Someone important / </a:t>
            </a:r>
            <a:br>
              <a:rPr lang="en-AU" sz="1000" dirty="0">
                <a:solidFill>
                  <a:schemeClr val="bg2"/>
                </a:solidFill>
                <a:latin typeface="Nunito" pitchFamily="2" charset="77"/>
                <a:ea typeface="Comfortaa"/>
                <a:cs typeface="Comfortaa"/>
                <a:sym typeface="Comfortaa"/>
              </a:rPr>
            </a:br>
            <a:r>
              <a:rPr lang="en-AU" sz="1000" dirty="0">
                <a:solidFill>
                  <a:schemeClr val="bg2"/>
                </a:solidFill>
                <a:latin typeface="Nunito" pitchFamily="2" charset="77"/>
                <a:ea typeface="Comfortaa"/>
                <a:cs typeface="Comfortaa"/>
                <a:sym typeface="Comfortaa"/>
              </a:rPr>
              <a:t>Enjoyment / You can communicate with technology</a:t>
            </a:r>
            <a:endParaRPr sz="1000" dirty="0">
              <a:solidFill>
                <a:schemeClr val="bg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A3EB736A-0D75-AEBF-4283-C025F83B26B8}"/>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14338" name="Picture 2">
            <a:extLst>
              <a:ext uri="{FF2B5EF4-FFF2-40B4-BE49-F238E27FC236}">
                <a16:creationId xmlns:a16="http://schemas.microsoft.com/office/drawing/2014/main" id="{4A3A9041-4A61-BCD6-C311-788E17A4B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741" y="2776708"/>
            <a:ext cx="1934934" cy="18781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005CDBE-6CA9-7CEF-0982-86AE09FC0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F36DB8-CB86-D7A9-0ECB-8DC9FBF06173}"/>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87958E5A-03A2-6C78-52CC-835298454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7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0855CA04-DEFB-FCBB-6D63-34E962814A90}"/>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A42E2FBD-4801-0ED4-3792-216AE0B08106}"/>
              </a:ext>
            </a:extLst>
          </p:cNvPr>
          <p:cNvSpPr txBox="1"/>
          <p:nvPr/>
        </p:nvSpPr>
        <p:spPr>
          <a:xfrm>
            <a:off x="443050" y="897900"/>
            <a:ext cx="8460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4000" b="1" dirty="0">
                <a:solidFill>
                  <a:srgbClr val="58CC02"/>
                </a:solidFill>
                <a:latin typeface="Nunito" pitchFamily="2" charset="77"/>
                <a:ea typeface="Comfortaa"/>
                <a:cs typeface="Comfortaa"/>
                <a:sym typeface="Comfortaa"/>
              </a:rPr>
              <a:t>Same person, different motivations</a:t>
            </a:r>
            <a:endParaRPr sz="4000" b="1" dirty="0">
              <a:solidFill>
                <a:srgbClr val="58CC0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0" name="Google Shape;1630;p325">
            <a:extLst>
              <a:ext uri="{FF2B5EF4-FFF2-40B4-BE49-F238E27FC236}">
                <a16:creationId xmlns:a16="http://schemas.microsoft.com/office/drawing/2014/main" id="{8FAE9151-AD18-8646-760B-18187C07C667}"/>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5">
            <a:extLst>
              <a:ext uri="{FF2B5EF4-FFF2-40B4-BE49-F238E27FC236}">
                <a16:creationId xmlns:a16="http://schemas.microsoft.com/office/drawing/2014/main" id="{6B41D6DA-F714-308A-CDDB-1C6FB98D213F}"/>
              </a:ext>
            </a:extLst>
          </p:cNvPr>
          <p:cNvSpPr txBox="1"/>
          <p:nvPr/>
        </p:nvSpPr>
        <p:spPr>
          <a:xfrm>
            <a:off x="353025" y="1637725"/>
            <a:ext cx="8743800" cy="3068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endParaRPr sz="1600">
              <a:solidFill>
                <a:srgbClr val="4B4B4B"/>
              </a:solidFill>
              <a:highlight>
                <a:schemeClr val="lt1"/>
              </a:highlight>
              <a:latin typeface="Nunito"/>
              <a:ea typeface="Nunito"/>
              <a:cs typeface="Nunito"/>
              <a:sym typeface="Nunito"/>
            </a:endParaRPr>
          </a:p>
        </p:txBody>
      </p:sp>
      <p:sp>
        <p:nvSpPr>
          <p:cNvPr id="1632" name="Google Shape;1632;p325">
            <a:extLst>
              <a:ext uri="{FF2B5EF4-FFF2-40B4-BE49-F238E27FC236}">
                <a16:creationId xmlns:a16="http://schemas.microsoft.com/office/drawing/2014/main" id="{C958AE37-354B-F03A-82E5-A5E0442EBF96}"/>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16">
            <a:extLst>
              <a:ext uri="{FF2B5EF4-FFF2-40B4-BE49-F238E27FC236}">
                <a16:creationId xmlns:a16="http://schemas.microsoft.com/office/drawing/2014/main" id="{CC4E7CDE-F462-EC6F-683B-C0791A5B8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750" y="1551743"/>
            <a:ext cx="1554890" cy="2830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C8CE09-4644-C4F5-7480-1E9FFBA8E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2A14EC-8D76-8EBE-E59A-D642CA4BDC09}"/>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5" name="Picture 2">
            <a:extLst>
              <a:ext uri="{FF2B5EF4-FFF2-40B4-BE49-F238E27FC236}">
                <a16:creationId xmlns:a16="http://schemas.microsoft.com/office/drawing/2014/main" id="{169C86B7-B135-1BF4-7F09-286268A778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93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alpha val="23000"/>
          </a:schemeClr>
        </a:solidFill>
        <a:effectLst/>
      </p:bgPr>
    </p:bg>
    <p:spTree>
      <p:nvGrpSpPr>
        <p:cNvPr id="1" name="Shape 1628">
          <a:extLst>
            <a:ext uri="{FF2B5EF4-FFF2-40B4-BE49-F238E27FC236}">
              <a16:creationId xmlns:a16="http://schemas.microsoft.com/office/drawing/2014/main" id="{64A16449-BD42-6D98-3A44-534D2403A93D}"/>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1E8853A4-23E6-D955-C8A6-EC93497EBB67}"/>
              </a:ext>
            </a:extLst>
          </p:cNvPr>
          <p:cNvSpPr txBox="1"/>
          <p:nvPr/>
        </p:nvSpPr>
        <p:spPr>
          <a:xfrm>
            <a:off x="485849" y="445023"/>
            <a:ext cx="8172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3200" b="1" dirty="0">
                <a:solidFill>
                  <a:srgbClr val="58CC02"/>
                </a:solidFill>
                <a:latin typeface="Nunito" pitchFamily="2" charset="77"/>
                <a:ea typeface="Comfortaa"/>
                <a:cs typeface="Comfortaa"/>
                <a:sym typeface="Comfortaa"/>
              </a:rPr>
              <a:t>My experience with student motivation</a:t>
            </a:r>
            <a:endParaRPr sz="3200" b="1" dirty="0">
              <a:solidFill>
                <a:srgbClr val="58CC0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0" name="Google Shape;1630;p325">
            <a:extLst>
              <a:ext uri="{FF2B5EF4-FFF2-40B4-BE49-F238E27FC236}">
                <a16:creationId xmlns:a16="http://schemas.microsoft.com/office/drawing/2014/main" id="{927AF2C0-18C2-1F25-E07C-D813BD7BE03B}"/>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5">
            <a:extLst>
              <a:ext uri="{FF2B5EF4-FFF2-40B4-BE49-F238E27FC236}">
                <a16:creationId xmlns:a16="http://schemas.microsoft.com/office/drawing/2014/main" id="{02FC4C75-5568-43DC-809F-D90005ADE6D3}"/>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19458" name="Picture 2">
            <a:extLst>
              <a:ext uri="{FF2B5EF4-FFF2-40B4-BE49-F238E27FC236}">
                <a16:creationId xmlns:a16="http://schemas.microsoft.com/office/drawing/2014/main" id="{335E34E6-B930-2A0A-5A54-B3BAED32A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02EFF6-09E7-FCCF-855F-9690C8585536}"/>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2" name="Picture 2">
            <a:extLst>
              <a:ext uri="{FF2B5EF4-FFF2-40B4-BE49-F238E27FC236}">
                <a16:creationId xmlns:a16="http://schemas.microsoft.com/office/drawing/2014/main" id="{DEE8103C-8EB1-DA94-AED8-528EC9D4D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8EFBAD-8227-D551-EC28-59C970A74BD9}"/>
              </a:ext>
            </a:extLst>
          </p:cNvPr>
          <p:cNvPicPr>
            <a:picLocks noChangeAspect="1"/>
          </p:cNvPicPr>
          <p:nvPr/>
        </p:nvPicPr>
        <p:blipFill>
          <a:blip r:embed="rId5"/>
          <a:stretch>
            <a:fillRect/>
          </a:stretch>
        </p:blipFill>
        <p:spPr>
          <a:xfrm>
            <a:off x="827897" y="1370902"/>
            <a:ext cx="3784001" cy="2607892"/>
          </a:xfrm>
          <a:prstGeom prst="rect">
            <a:avLst/>
          </a:prstGeom>
        </p:spPr>
      </p:pic>
      <p:pic>
        <p:nvPicPr>
          <p:cNvPr id="7" name="Picture 6">
            <a:extLst>
              <a:ext uri="{FF2B5EF4-FFF2-40B4-BE49-F238E27FC236}">
                <a16:creationId xmlns:a16="http://schemas.microsoft.com/office/drawing/2014/main" id="{CDCC73D0-110C-1A4D-82C9-54357742DCA9}"/>
              </a:ext>
            </a:extLst>
          </p:cNvPr>
          <p:cNvPicPr>
            <a:picLocks noChangeAspect="1"/>
          </p:cNvPicPr>
          <p:nvPr/>
        </p:nvPicPr>
        <p:blipFill>
          <a:blip r:embed="rId6"/>
          <a:srcRect t="32195" b="33111"/>
          <a:stretch>
            <a:fillRect/>
          </a:stretch>
        </p:blipFill>
        <p:spPr>
          <a:xfrm>
            <a:off x="4673200" y="1370902"/>
            <a:ext cx="3399381" cy="2584614"/>
          </a:xfrm>
          <a:prstGeom prst="rect">
            <a:avLst/>
          </a:prstGeom>
        </p:spPr>
      </p:pic>
    </p:spTree>
    <p:extLst>
      <p:ext uri="{BB962C8B-B14F-4D97-AF65-F5344CB8AC3E}">
        <p14:creationId xmlns:p14="http://schemas.microsoft.com/office/powerpoint/2010/main" val="91022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8CC05">
            <a:alpha val="71000"/>
          </a:srgbClr>
        </a:solidFill>
        <a:effectLst/>
      </p:bgPr>
    </p:bg>
    <p:spTree>
      <p:nvGrpSpPr>
        <p:cNvPr id="1" name="Shape 1628">
          <a:extLst>
            <a:ext uri="{FF2B5EF4-FFF2-40B4-BE49-F238E27FC236}">
              <a16:creationId xmlns:a16="http://schemas.microsoft.com/office/drawing/2014/main" id="{DB32C9AD-FC9F-D95C-C000-18B0D64AE43F}"/>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AE4EEDE6-FA8E-D393-2222-DC7E159F12D7}"/>
              </a:ext>
            </a:extLst>
          </p:cNvPr>
          <p:cNvSpPr txBox="1"/>
          <p:nvPr/>
        </p:nvSpPr>
        <p:spPr>
          <a:xfrm>
            <a:off x="1866333" y="438769"/>
            <a:ext cx="8460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4000" b="1" dirty="0">
                <a:solidFill>
                  <a:schemeClr val="tx2"/>
                </a:solidFill>
                <a:latin typeface="Nunito" pitchFamily="2" charset="77"/>
                <a:ea typeface="Comfortaa"/>
                <a:cs typeface="Comfortaa"/>
                <a:sym typeface="Comfortaa"/>
              </a:rPr>
              <a:t>What is motivation?</a:t>
            </a:r>
            <a:endParaRPr sz="4000" b="1" dirty="0">
              <a:solidFill>
                <a:schemeClr val="tx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pic>
        <p:nvPicPr>
          <p:cNvPr id="2" name="Picture 16">
            <a:extLst>
              <a:ext uri="{FF2B5EF4-FFF2-40B4-BE49-F238E27FC236}">
                <a16:creationId xmlns:a16="http://schemas.microsoft.com/office/drawing/2014/main" id="{A9EEF9B8-91F7-A5F9-79B5-02D65CD6C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553" y="1156624"/>
            <a:ext cx="1554890" cy="2830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0BF6A86-C701-332A-9C0F-3F21D8A02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BB435-39C2-0CFD-2F43-9B348BDC3A01}"/>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5" name="Picture 2">
            <a:extLst>
              <a:ext uri="{FF2B5EF4-FFF2-40B4-BE49-F238E27FC236}">
                <a16:creationId xmlns:a16="http://schemas.microsoft.com/office/drawing/2014/main" id="{731A8946-FE48-8D1C-81B7-C63E3A3CB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61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3D1197E9-0493-A77B-90BE-643A763C37C8}"/>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2561C338-5F6D-47DD-EC6E-BF4E7693B4CD}"/>
              </a:ext>
            </a:extLst>
          </p:cNvPr>
          <p:cNvSpPr txBox="1"/>
          <p:nvPr/>
        </p:nvSpPr>
        <p:spPr>
          <a:xfrm>
            <a:off x="1866333" y="438769"/>
            <a:ext cx="8460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0" name="Google Shape;1630;p325">
            <a:extLst>
              <a:ext uri="{FF2B5EF4-FFF2-40B4-BE49-F238E27FC236}">
                <a16:creationId xmlns:a16="http://schemas.microsoft.com/office/drawing/2014/main" id="{869908CB-465D-2894-B031-264A0E4AAE05}"/>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50A22FE-CAA5-EF4E-755D-21E4B6C20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AE80CF-F863-9CAF-6A20-C22A017C22D0}"/>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5" name="Picture 2">
            <a:extLst>
              <a:ext uri="{FF2B5EF4-FFF2-40B4-BE49-F238E27FC236}">
                <a16:creationId xmlns:a16="http://schemas.microsoft.com/office/drawing/2014/main" id="{58470503-2973-5E52-68B1-5CC8E9830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2B1E30-8D24-4C01-DB30-6E5916119899}"/>
              </a:ext>
            </a:extLst>
          </p:cNvPr>
          <p:cNvSpPr txBox="1"/>
          <p:nvPr/>
        </p:nvSpPr>
        <p:spPr>
          <a:xfrm>
            <a:off x="152925" y="1508858"/>
            <a:ext cx="8676779" cy="1938992"/>
          </a:xfrm>
          <a:prstGeom prst="rect">
            <a:avLst/>
          </a:prstGeom>
          <a:noFill/>
        </p:spPr>
        <p:txBody>
          <a:bodyPr wrap="square">
            <a:spAutoFit/>
          </a:bodyPr>
          <a:lstStyle/>
          <a:p>
            <a:pPr lvl="0"/>
            <a:r>
              <a:rPr lang="en-AU" sz="4000" b="1" dirty="0">
                <a:latin typeface="Nunito" pitchFamily="2" charset="77"/>
              </a:rPr>
              <a:t>Motivation is the psychological force that explains </a:t>
            </a:r>
            <a:r>
              <a:rPr lang="en-AU" sz="4000" b="1" dirty="0">
                <a:solidFill>
                  <a:srgbClr val="58CC05"/>
                </a:solidFill>
                <a:latin typeface="Nunito" pitchFamily="2" charset="77"/>
              </a:rPr>
              <a:t>why</a:t>
            </a:r>
            <a:r>
              <a:rPr lang="en-AU" sz="4000" b="1" dirty="0">
                <a:latin typeface="Nunito" pitchFamily="2" charset="77"/>
              </a:rPr>
              <a:t> a person does something.</a:t>
            </a:r>
            <a:endParaRPr lang="en-AU" sz="4000" b="1" dirty="0">
              <a:solidFill>
                <a:schemeClr val="bg2"/>
              </a:solidFill>
              <a:latin typeface="Nunito" pitchFamily="2" charset="77"/>
            </a:endParaRPr>
          </a:p>
        </p:txBody>
      </p:sp>
    </p:spTree>
    <p:extLst>
      <p:ext uri="{BB962C8B-B14F-4D97-AF65-F5344CB8AC3E}">
        <p14:creationId xmlns:p14="http://schemas.microsoft.com/office/powerpoint/2010/main" val="45677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7">
          <a:extLst>
            <a:ext uri="{FF2B5EF4-FFF2-40B4-BE49-F238E27FC236}">
              <a16:creationId xmlns:a16="http://schemas.microsoft.com/office/drawing/2014/main" id="{A4C9EB1C-2798-3241-B710-823B1E8BFD02}"/>
            </a:ext>
          </a:extLst>
        </p:cNvPr>
        <p:cNvGrpSpPr/>
        <p:nvPr/>
      </p:nvGrpSpPr>
      <p:grpSpPr>
        <a:xfrm>
          <a:off x="0" y="0"/>
          <a:ext cx="0" cy="0"/>
          <a:chOff x="0" y="0"/>
          <a:chExt cx="0" cy="0"/>
        </a:xfrm>
      </p:grpSpPr>
      <p:sp>
        <p:nvSpPr>
          <p:cNvPr id="1588" name="Google Shape;1588;p322">
            <a:extLst>
              <a:ext uri="{FF2B5EF4-FFF2-40B4-BE49-F238E27FC236}">
                <a16:creationId xmlns:a16="http://schemas.microsoft.com/office/drawing/2014/main" id="{993B8496-DFDB-5579-8D0D-3E89DCFC8A3F}"/>
              </a:ext>
            </a:extLst>
          </p:cNvPr>
          <p:cNvSpPr txBox="1"/>
          <p:nvPr/>
        </p:nvSpPr>
        <p:spPr>
          <a:xfrm>
            <a:off x="485849" y="445023"/>
            <a:ext cx="8172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4000" b="1" dirty="0">
                <a:solidFill>
                  <a:srgbClr val="58CC02"/>
                </a:solidFill>
                <a:latin typeface="Nunito" pitchFamily="2" charset="77"/>
                <a:ea typeface="Comfortaa"/>
                <a:cs typeface="Comfortaa"/>
                <a:sym typeface="Comfortaa"/>
              </a:rPr>
              <a:t>Motivation is shaped by three conditions:</a:t>
            </a:r>
            <a:endParaRPr sz="4000" b="1" dirty="0">
              <a:solidFill>
                <a:srgbClr val="58CC02"/>
              </a:solidFill>
              <a:latin typeface="Nunito" pitchFamily="2" charset="77"/>
              <a:ea typeface="Comfortaa"/>
              <a:cs typeface="Comfortaa"/>
              <a:sym typeface="Comfortaa"/>
            </a:endParaRPr>
          </a:p>
        </p:txBody>
      </p:sp>
      <p:sp>
        <p:nvSpPr>
          <p:cNvPr id="1589" name="Google Shape;1589;p322">
            <a:extLst>
              <a:ext uri="{FF2B5EF4-FFF2-40B4-BE49-F238E27FC236}">
                <a16:creationId xmlns:a16="http://schemas.microsoft.com/office/drawing/2014/main" id="{7573D9A6-DD80-66CB-992C-386CC47B7FF7}"/>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77"/>
            </a:endParaRPr>
          </a:p>
        </p:txBody>
      </p:sp>
      <p:sp>
        <p:nvSpPr>
          <p:cNvPr id="1590" name="Google Shape;1590;p322">
            <a:extLst>
              <a:ext uri="{FF2B5EF4-FFF2-40B4-BE49-F238E27FC236}">
                <a16:creationId xmlns:a16="http://schemas.microsoft.com/office/drawing/2014/main" id="{228BBE75-09C3-069D-DF29-F85C64239106}"/>
              </a:ext>
            </a:extLst>
          </p:cNvPr>
          <p:cNvSpPr txBox="1"/>
          <p:nvPr/>
        </p:nvSpPr>
        <p:spPr>
          <a:xfrm>
            <a:off x="478717" y="1917903"/>
            <a:ext cx="7385123" cy="130769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600" b="1" dirty="0">
              <a:solidFill>
                <a:srgbClr val="4B4B4B"/>
              </a:solidFill>
              <a:latin typeface="Nunito" pitchFamily="2" charset="77"/>
              <a:ea typeface="Nunito"/>
              <a:cs typeface="Nunito"/>
              <a:sym typeface="Nunito"/>
            </a:endParaRPr>
          </a:p>
          <a:p>
            <a:pPr marL="457200" lvl="0" indent="-330200" algn="l" rtl="0">
              <a:lnSpc>
                <a:spcPct val="115000"/>
              </a:lnSpc>
              <a:spcBef>
                <a:spcPts val="0"/>
              </a:spcBef>
              <a:spcAft>
                <a:spcPts val="0"/>
              </a:spcAft>
              <a:buClr>
                <a:schemeClr val="accent1"/>
              </a:buClr>
              <a:buSzPts val="1600"/>
              <a:buFont typeface="Nunito"/>
              <a:buChar char="●"/>
            </a:pPr>
            <a:r>
              <a:rPr lang="en-AU" sz="2400" b="1" dirty="0">
                <a:solidFill>
                  <a:srgbClr val="4B4B4B"/>
                </a:solidFill>
                <a:highlight>
                  <a:srgbClr val="FFFFFF"/>
                </a:highlight>
                <a:latin typeface="Nunito" pitchFamily="2" charset="77"/>
                <a:ea typeface="Nunito"/>
                <a:cs typeface="Nunito"/>
                <a:sym typeface="Nunito"/>
              </a:rPr>
              <a:t>Incentives x Identity x Context</a:t>
            </a:r>
            <a:br>
              <a:rPr lang="en" sz="1600" dirty="0">
                <a:solidFill>
                  <a:srgbClr val="4B4B4B"/>
                </a:solidFill>
                <a:highlight>
                  <a:srgbClr val="FFFFFF"/>
                </a:highlight>
                <a:latin typeface="Nunito" pitchFamily="2" charset="77"/>
                <a:ea typeface="Nunito"/>
                <a:cs typeface="Nunito"/>
                <a:sym typeface="Nunito"/>
              </a:rPr>
            </a:br>
            <a:endParaRPr sz="1600" dirty="0">
              <a:solidFill>
                <a:srgbClr val="4B4B4B"/>
              </a:solidFill>
              <a:latin typeface="Nunito" pitchFamily="2" charset="77"/>
              <a:ea typeface="Nunito"/>
              <a:cs typeface="Nunito"/>
              <a:sym typeface="Nunito"/>
            </a:endParaRPr>
          </a:p>
        </p:txBody>
      </p:sp>
      <p:pic>
        <p:nvPicPr>
          <p:cNvPr id="2" name="Picture 2">
            <a:extLst>
              <a:ext uri="{FF2B5EF4-FFF2-40B4-BE49-F238E27FC236}">
                <a16:creationId xmlns:a16="http://schemas.microsoft.com/office/drawing/2014/main" id="{492245FB-0215-A951-E25B-B3506DB61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2B0B4B-EA47-DD23-B22C-A151D3E022E2}"/>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DF5AA8E7-A80C-1A01-370F-FBDB70B9E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9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7">
          <a:extLst>
            <a:ext uri="{FF2B5EF4-FFF2-40B4-BE49-F238E27FC236}">
              <a16:creationId xmlns:a16="http://schemas.microsoft.com/office/drawing/2014/main" id="{CC58C44B-4295-1F99-F050-B1180FA5179C}"/>
            </a:ext>
          </a:extLst>
        </p:cNvPr>
        <p:cNvGrpSpPr/>
        <p:nvPr/>
      </p:nvGrpSpPr>
      <p:grpSpPr>
        <a:xfrm>
          <a:off x="0" y="0"/>
          <a:ext cx="0" cy="0"/>
          <a:chOff x="0" y="0"/>
          <a:chExt cx="0" cy="0"/>
        </a:xfrm>
      </p:grpSpPr>
      <p:sp>
        <p:nvSpPr>
          <p:cNvPr id="1588" name="Google Shape;1588;p322">
            <a:extLst>
              <a:ext uri="{FF2B5EF4-FFF2-40B4-BE49-F238E27FC236}">
                <a16:creationId xmlns:a16="http://schemas.microsoft.com/office/drawing/2014/main" id="{B9D933A9-7082-3F00-95B5-BF484045FC31}"/>
              </a:ext>
            </a:extLst>
          </p:cNvPr>
          <p:cNvSpPr txBox="1"/>
          <p:nvPr/>
        </p:nvSpPr>
        <p:spPr>
          <a:xfrm>
            <a:off x="485849" y="445023"/>
            <a:ext cx="8172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4000" b="1" dirty="0">
                <a:solidFill>
                  <a:srgbClr val="58CC02"/>
                </a:solidFill>
                <a:latin typeface="Nunito" pitchFamily="2" charset="77"/>
                <a:ea typeface="Comfortaa"/>
                <a:cs typeface="Comfortaa"/>
                <a:sym typeface="Comfortaa"/>
              </a:rPr>
              <a:t>1. Incentives</a:t>
            </a:r>
            <a:endParaRPr sz="4000" b="1" dirty="0">
              <a:solidFill>
                <a:srgbClr val="58CC02"/>
              </a:solidFill>
              <a:latin typeface="Nunito" pitchFamily="2" charset="77"/>
              <a:ea typeface="Comfortaa"/>
              <a:cs typeface="Comfortaa"/>
              <a:sym typeface="Comfortaa"/>
            </a:endParaRPr>
          </a:p>
        </p:txBody>
      </p:sp>
      <p:sp>
        <p:nvSpPr>
          <p:cNvPr id="1589" name="Google Shape;1589;p322">
            <a:extLst>
              <a:ext uri="{FF2B5EF4-FFF2-40B4-BE49-F238E27FC236}">
                <a16:creationId xmlns:a16="http://schemas.microsoft.com/office/drawing/2014/main" id="{73F87373-3151-8F87-467D-29BC35B39C3F}"/>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77"/>
            </a:endParaRPr>
          </a:p>
        </p:txBody>
      </p:sp>
      <p:sp>
        <p:nvSpPr>
          <p:cNvPr id="1590" name="Google Shape;1590;p322">
            <a:extLst>
              <a:ext uri="{FF2B5EF4-FFF2-40B4-BE49-F238E27FC236}">
                <a16:creationId xmlns:a16="http://schemas.microsoft.com/office/drawing/2014/main" id="{F1E12F2A-F490-C290-C93C-10C75F1B1F30}"/>
              </a:ext>
            </a:extLst>
          </p:cNvPr>
          <p:cNvSpPr txBox="1"/>
          <p:nvPr/>
        </p:nvSpPr>
        <p:spPr>
          <a:xfrm>
            <a:off x="478717" y="1917903"/>
            <a:ext cx="7758834" cy="130769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600" b="1" dirty="0">
              <a:solidFill>
                <a:srgbClr val="4B4B4B"/>
              </a:solidFill>
              <a:latin typeface="Nunito" pitchFamily="2" charset="77"/>
              <a:ea typeface="Nunito"/>
              <a:cs typeface="Nunito"/>
              <a:sym typeface="Nunito"/>
            </a:endParaRPr>
          </a:p>
          <a:p>
            <a:pPr marL="457200" lvl="0" indent="-330200" algn="l" rtl="0">
              <a:lnSpc>
                <a:spcPct val="115000"/>
              </a:lnSpc>
              <a:spcBef>
                <a:spcPts val="0"/>
              </a:spcBef>
              <a:spcAft>
                <a:spcPts val="0"/>
              </a:spcAft>
              <a:buClr>
                <a:schemeClr val="accent1"/>
              </a:buClr>
              <a:buSzPts val="1600"/>
              <a:buFont typeface="Nunito"/>
              <a:buChar char="●"/>
            </a:pPr>
            <a:r>
              <a:rPr lang="en" sz="2400" b="1" dirty="0">
                <a:solidFill>
                  <a:srgbClr val="4B4B4B"/>
                </a:solidFill>
                <a:latin typeface="Nunito" pitchFamily="2" charset="77"/>
                <a:ea typeface="Nunito"/>
                <a:cs typeface="Nunito"/>
                <a:sym typeface="Nunito"/>
              </a:rPr>
              <a:t>What I gain</a:t>
            </a:r>
            <a:br>
              <a:rPr lang="en" sz="2400" dirty="0">
                <a:solidFill>
                  <a:srgbClr val="4B4B4B"/>
                </a:solidFill>
                <a:highlight>
                  <a:srgbClr val="FFFFFF"/>
                </a:highlight>
                <a:latin typeface="Nunito" pitchFamily="2" charset="77"/>
                <a:ea typeface="Nunito"/>
                <a:cs typeface="Nunito"/>
                <a:sym typeface="Nunito"/>
              </a:rPr>
            </a:br>
            <a:endParaRPr sz="2400" dirty="0">
              <a:solidFill>
                <a:srgbClr val="4B4B4B"/>
              </a:solidFill>
              <a:highlight>
                <a:srgbClr val="FFFFFF"/>
              </a:highlight>
              <a:latin typeface="Nunito" pitchFamily="2" charset="77"/>
              <a:ea typeface="Nunito"/>
              <a:cs typeface="Nunito"/>
              <a:sym typeface="Nunito"/>
            </a:endParaRPr>
          </a:p>
          <a:p>
            <a:pPr marL="457200" marR="0" lvl="0" indent="-330200" algn="l" rtl="0">
              <a:lnSpc>
                <a:spcPct val="115000"/>
              </a:lnSpc>
              <a:spcBef>
                <a:spcPts val="0"/>
              </a:spcBef>
              <a:spcAft>
                <a:spcPts val="0"/>
              </a:spcAft>
              <a:buClr>
                <a:schemeClr val="accent1"/>
              </a:buClr>
              <a:buSzPts val="1600"/>
              <a:buFont typeface="Nunito"/>
              <a:buChar char="●"/>
            </a:pPr>
            <a:r>
              <a:rPr lang="en" sz="2400" b="1" dirty="0">
                <a:solidFill>
                  <a:srgbClr val="4B4B4B"/>
                </a:solidFill>
                <a:latin typeface="Nunito" pitchFamily="2" charset="77"/>
                <a:ea typeface="Nunito"/>
                <a:cs typeface="Nunito"/>
                <a:sym typeface="Nunito"/>
              </a:rPr>
              <a:t>What I avoid</a:t>
            </a:r>
          </a:p>
          <a:p>
            <a:pPr marL="457200" marR="0" lvl="0" indent="-330200" algn="l" rtl="0">
              <a:lnSpc>
                <a:spcPct val="115000"/>
              </a:lnSpc>
              <a:spcBef>
                <a:spcPts val="0"/>
              </a:spcBef>
              <a:spcAft>
                <a:spcPts val="0"/>
              </a:spcAft>
              <a:buClr>
                <a:schemeClr val="accent1"/>
              </a:buClr>
              <a:buSzPts val="1600"/>
              <a:buFont typeface="Nunito"/>
              <a:buChar char="●"/>
            </a:pPr>
            <a:endParaRPr lang="en" sz="2400" b="1" dirty="0">
              <a:solidFill>
                <a:srgbClr val="4B4B4B"/>
              </a:solidFill>
              <a:highlight>
                <a:srgbClr val="FFFFFF"/>
              </a:highlight>
              <a:latin typeface="Nunito" pitchFamily="2" charset="77"/>
              <a:ea typeface="Nunito"/>
              <a:cs typeface="Nunito"/>
              <a:sym typeface="Nunito"/>
            </a:endParaRPr>
          </a:p>
          <a:p>
            <a:pPr marL="127000" lvl="0">
              <a:lnSpc>
                <a:spcPct val="115000"/>
              </a:lnSpc>
              <a:buClr>
                <a:schemeClr val="accent1"/>
              </a:buClr>
              <a:buSzPts val="1600"/>
            </a:pPr>
            <a:r>
              <a:rPr lang="en" sz="1800" b="1" dirty="0">
                <a:solidFill>
                  <a:srgbClr val="4B4B4B"/>
                </a:solidFill>
                <a:highlight>
                  <a:srgbClr val="FFFFFF"/>
                </a:highlight>
                <a:latin typeface="Nunito" pitchFamily="2" charset="77"/>
                <a:ea typeface="Nunito"/>
                <a:cs typeface="Nunito"/>
                <a:sym typeface="Nunito"/>
              </a:rPr>
              <a:t>Examples: </a:t>
            </a:r>
            <a:r>
              <a:rPr lang="en-AU" sz="1800" b="1" dirty="0">
                <a:solidFill>
                  <a:srgbClr val="4B4B4B"/>
                </a:solidFill>
                <a:highlight>
                  <a:srgbClr val="FFFFFF"/>
                </a:highlight>
                <a:latin typeface="Nunito" pitchFamily="2" charset="77"/>
                <a:ea typeface="Nunito"/>
                <a:cs typeface="Nunito"/>
                <a:sym typeface="Nunito"/>
              </a:rPr>
              <a:t>S</a:t>
            </a:r>
            <a:r>
              <a:rPr lang="en-AU" sz="1800" b="1" dirty="0">
                <a:latin typeface="Nunito" pitchFamily="2" charset="77"/>
              </a:rPr>
              <a:t>alary, visa, education or career progression</a:t>
            </a:r>
            <a:br>
              <a:rPr lang="en-AU" sz="1800" b="1" dirty="0">
                <a:latin typeface="Nunito" pitchFamily="2" charset="77"/>
              </a:rPr>
            </a:br>
            <a:r>
              <a:rPr lang="en-AU" sz="1800" b="1" dirty="0">
                <a:latin typeface="Nunito" pitchFamily="2" charset="77"/>
              </a:rPr>
              <a:t>Driving under the speed limit to avoid a fine</a:t>
            </a:r>
            <a:br>
              <a:rPr lang="en" sz="1600" dirty="0">
                <a:solidFill>
                  <a:srgbClr val="4B4B4B"/>
                </a:solidFill>
                <a:highlight>
                  <a:srgbClr val="FFFFFF"/>
                </a:highlight>
                <a:latin typeface="Nunito" pitchFamily="2" charset="77"/>
                <a:ea typeface="Nunito"/>
                <a:cs typeface="Nunito"/>
                <a:sym typeface="Nunito"/>
              </a:rPr>
            </a:br>
            <a:endParaRPr sz="1600" dirty="0">
              <a:solidFill>
                <a:srgbClr val="4B4B4B"/>
              </a:solidFill>
              <a:latin typeface="Nunito" pitchFamily="2" charset="77"/>
              <a:ea typeface="Nunito"/>
              <a:cs typeface="Nunito"/>
              <a:sym typeface="Nunito"/>
            </a:endParaRPr>
          </a:p>
        </p:txBody>
      </p:sp>
      <p:pic>
        <p:nvPicPr>
          <p:cNvPr id="2" name="Picture 2">
            <a:extLst>
              <a:ext uri="{FF2B5EF4-FFF2-40B4-BE49-F238E27FC236}">
                <a16:creationId xmlns:a16="http://schemas.microsoft.com/office/drawing/2014/main" id="{BE8022D2-F8C3-BD76-C740-0926FF193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7D3F71-ABED-BB1B-7366-3E061D286362}"/>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A19CEBAE-1558-8D75-CA67-3CA1EDE10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2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7">
          <a:extLst>
            <a:ext uri="{FF2B5EF4-FFF2-40B4-BE49-F238E27FC236}">
              <a16:creationId xmlns:a16="http://schemas.microsoft.com/office/drawing/2014/main" id="{C486329D-752E-CE60-8711-62956F6C36A5}"/>
            </a:ext>
          </a:extLst>
        </p:cNvPr>
        <p:cNvGrpSpPr/>
        <p:nvPr/>
      </p:nvGrpSpPr>
      <p:grpSpPr>
        <a:xfrm>
          <a:off x="0" y="0"/>
          <a:ext cx="0" cy="0"/>
          <a:chOff x="0" y="0"/>
          <a:chExt cx="0" cy="0"/>
        </a:xfrm>
      </p:grpSpPr>
      <p:sp>
        <p:nvSpPr>
          <p:cNvPr id="1588" name="Google Shape;1588;p322">
            <a:extLst>
              <a:ext uri="{FF2B5EF4-FFF2-40B4-BE49-F238E27FC236}">
                <a16:creationId xmlns:a16="http://schemas.microsoft.com/office/drawing/2014/main" id="{09E2B76C-023C-AE6D-2618-32A62B0F6533}"/>
              </a:ext>
            </a:extLst>
          </p:cNvPr>
          <p:cNvSpPr txBox="1"/>
          <p:nvPr/>
        </p:nvSpPr>
        <p:spPr>
          <a:xfrm>
            <a:off x="485849" y="445023"/>
            <a:ext cx="8172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4000" b="1" dirty="0">
                <a:solidFill>
                  <a:srgbClr val="58CC02"/>
                </a:solidFill>
                <a:latin typeface="Nunito" pitchFamily="2" charset="77"/>
                <a:ea typeface="Comfortaa"/>
                <a:cs typeface="Comfortaa"/>
                <a:sym typeface="Comfortaa"/>
              </a:rPr>
              <a:t>2. Identity</a:t>
            </a:r>
            <a:endParaRPr sz="4000" b="1" dirty="0">
              <a:solidFill>
                <a:srgbClr val="58CC02"/>
              </a:solidFill>
              <a:latin typeface="Nunito" pitchFamily="2" charset="77"/>
              <a:ea typeface="Comfortaa"/>
              <a:cs typeface="Comfortaa"/>
              <a:sym typeface="Comfortaa"/>
            </a:endParaRPr>
          </a:p>
        </p:txBody>
      </p:sp>
      <p:sp>
        <p:nvSpPr>
          <p:cNvPr id="1589" name="Google Shape;1589;p322">
            <a:extLst>
              <a:ext uri="{FF2B5EF4-FFF2-40B4-BE49-F238E27FC236}">
                <a16:creationId xmlns:a16="http://schemas.microsoft.com/office/drawing/2014/main" id="{31BFFE82-FBC8-37ED-9D10-10BB0667B3E3}"/>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77"/>
            </a:endParaRPr>
          </a:p>
        </p:txBody>
      </p:sp>
      <p:sp>
        <p:nvSpPr>
          <p:cNvPr id="1590" name="Google Shape;1590;p322">
            <a:extLst>
              <a:ext uri="{FF2B5EF4-FFF2-40B4-BE49-F238E27FC236}">
                <a16:creationId xmlns:a16="http://schemas.microsoft.com/office/drawing/2014/main" id="{FA502F25-FB6F-913F-4D08-E3B21ACF20E8}"/>
              </a:ext>
            </a:extLst>
          </p:cNvPr>
          <p:cNvSpPr txBox="1"/>
          <p:nvPr/>
        </p:nvSpPr>
        <p:spPr>
          <a:xfrm>
            <a:off x="478717" y="1917903"/>
            <a:ext cx="5571155" cy="130769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600" b="1" dirty="0">
              <a:solidFill>
                <a:srgbClr val="4B4B4B"/>
              </a:solidFill>
              <a:latin typeface="Nunito" pitchFamily="2" charset="77"/>
              <a:ea typeface="Nunito"/>
              <a:cs typeface="Nunito"/>
              <a:sym typeface="Nunito"/>
            </a:endParaRPr>
          </a:p>
          <a:p>
            <a:pPr marL="457200" lvl="0" indent="-330200" algn="l" rtl="0">
              <a:lnSpc>
                <a:spcPct val="115000"/>
              </a:lnSpc>
              <a:spcBef>
                <a:spcPts val="0"/>
              </a:spcBef>
              <a:spcAft>
                <a:spcPts val="0"/>
              </a:spcAft>
              <a:buClr>
                <a:schemeClr val="accent1"/>
              </a:buClr>
              <a:buSzPts val="1600"/>
              <a:buFont typeface="Nunito"/>
              <a:buChar char="●"/>
            </a:pPr>
            <a:r>
              <a:rPr lang="en" sz="2400" b="1" dirty="0">
                <a:solidFill>
                  <a:srgbClr val="4B4B4B"/>
                </a:solidFill>
                <a:latin typeface="Nunito" pitchFamily="2" charset="77"/>
                <a:ea typeface="Nunito"/>
                <a:cs typeface="Nunito"/>
                <a:sym typeface="Nunito"/>
              </a:rPr>
              <a:t>Who I am</a:t>
            </a:r>
            <a:br>
              <a:rPr lang="en" sz="2400" dirty="0">
                <a:solidFill>
                  <a:srgbClr val="4B4B4B"/>
                </a:solidFill>
                <a:highlight>
                  <a:srgbClr val="FFFFFF"/>
                </a:highlight>
                <a:latin typeface="Nunito" pitchFamily="2" charset="77"/>
                <a:ea typeface="Nunito"/>
                <a:cs typeface="Nunito"/>
                <a:sym typeface="Nunito"/>
              </a:rPr>
            </a:br>
            <a:endParaRPr sz="2400" dirty="0">
              <a:solidFill>
                <a:srgbClr val="4B4B4B"/>
              </a:solidFill>
              <a:highlight>
                <a:srgbClr val="FFFFFF"/>
              </a:highlight>
              <a:latin typeface="Nunito" pitchFamily="2" charset="77"/>
              <a:ea typeface="Nunito"/>
              <a:cs typeface="Nunito"/>
              <a:sym typeface="Nunito"/>
            </a:endParaRPr>
          </a:p>
          <a:p>
            <a:pPr marL="457200" lvl="0" indent="-330200">
              <a:lnSpc>
                <a:spcPct val="115000"/>
              </a:lnSpc>
              <a:buClr>
                <a:schemeClr val="accent1"/>
              </a:buClr>
              <a:buSzPts val="1600"/>
              <a:buFont typeface="Nunito"/>
              <a:buChar char="●"/>
            </a:pPr>
            <a:r>
              <a:rPr lang="en" sz="2400" b="1" dirty="0">
                <a:solidFill>
                  <a:srgbClr val="4B4B4B"/>
                </a:solidFill>
                <a:latin typeface="Nunito" pitchFamily="2" charset="77"/>
                <a:ea typeface="Nunito"/>
                <a:cs typeface="Nunito"/>
                <a:sym typeface="Nunito"/>
              </a:rPr>
              <a:t>Who I want to become</a:t>
            </a:r>
            <a:br>
              <a:rPr lang="en" sz="2400" b="1" dirty="0">
                <a:solidFill>
                  <a:srgbClr val="4B4B4B"/>
                </a:solidFill>
                <a:latin typeface="Nunito" pitchFamily="2" charset="77"/>
                <a:ea typeface="Nunito"/>
                <a:cs typeface="Nunito"/>
                <a:sym typeface="Nunito"/>
              </a:rPr>
            </a:br>
            <a:br>
              <a:rPr lang="en" sz="2400" b="1" dirty="0">
                <a:solidFill>
                  <a:srgbClr val="4B4B4B"/>
                </a:solidFill>
                <a:latin typeface="Nunito" pitchFamily="2" charset="77"/>
                <a:ea typeface="Nunito"/>
                <a:cs typeface="Nunito"/>
                <a:sym typeface="Nunito"/>
              </a:rPr>
            </a:br>
            <a:r>
              <a:rPr lang="en" sz="1600" b="1" dirty="0">
                <a:solidFill>
                  <a:srgbClr val="4B4B4B"/>
                </a:solidFill>
                <a:highlight>
                  <a:srgbClr val="FFFFFF"/>
                </a:highlight>
                <a:latin typeface="Nunito" pitchFamily="2" charset="77"/>
                <a:ea typeface="Nunito"/>
                <a:cs typeface="Nunito"/>
                <a:sym typeface="Nunito"/>
              </a:rPr>
              <a:t>Examples:</a:t>
            </a:r>
            <a:endParaRPr sz="1600" dirty="0">
              <a:solidFill>
                <a:srgbClr val="4B4B4B"/>
              </a:solidFill>
              <a:latin typeface="Nunito" pitchFamily="2" charset="77"/>
              <a:ea typeface="Nunito"/>
              <a:cs typeface="Nunito"/>
              <a:sym typeface="Nunito"/>
            </a:endParaRPr>
          </a:p>
        </p:txBody>
      </p:sp>
      <p:pic>
        <p:nvPicPr>
          <p:cNvPr id="2" name="Picture 2">
            <a:extLst>
              <a:ext uri="{FF2B5EF4-FFF2-40B4-BE49-F238E27FC236}">
                <a16:creationId xmlns:a16="http://schemas.microsoft.com/office/drawing/2014/main" id="{36DCCA17-B06D-D0E2-2599-6DCEB366F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4F9130-ED43-FEE0-8145-11582CD8D26D}"/>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23554" name="Picture 2">
            <a:extLst>
              <a:ext uri="{FF2B5EF4-FFF2-40B4-BE49-F238E27FC236}">
                <a16:creationId xmlns:a16="http://schemas.microsoft.com/office/drawing/2014/main" id="{EA58E992-CE92-152B-1DE3-842BAF3CF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6A8306-F7F1-9582-639F-D0ECB670AAC7}"/>
              </a:ext>
            </a:extLst>
          </p:cNvPr>
          <p:cNvSpPr txBox="1"/>
          <p:nvPr/>
        </p:nvSpPr>
        <p:spPr>
          <a:xfrm>
            <a:off x="2525712" y="3799736"/>
            <a:ext cx="5246687" cy="738664"/>
          </a:xfrm>
          <a:prstGeom prst="rect">
            <a:avLst/>
          </a:prstGeom>
          <a:noFill/>
        </p:spPr>
        <p:txBody>
          <a:bodyPr wrap="square">
            <a:spAutoFit/>
          </a:bodyPr>
          <a:lstStyle/>
          <a:p>
            <a:r>
              <a:rPr lang="en-AU" b="1" dirty="0">
                <a:solidFill>
                  <a:schemeClr val="accent1"/>
                </a:solidFill>
                <a:latin typeface="Nunito" pitchFamily="2" charset="77"/>
              </a:rPr>
              <a:t>“I’m someone who does hard things”</a:t>
            </a:r>
            <a:br>
              <a:rPr lang="en-AU" b="1" dirty="0">
                <a:solidFill>
                  <a:schemeClr val="accent1"/>
                </a:solidFill>
                <a:latin typeface="Nunito" pitchFamily="2" charset="77"/>
              </a:rPr>
            </a:br>
            <a:r>
              <a:rPr lang="en-AU" b="1" dirty="0">
                <a:solidFill>
                  <a:schemeClr val="accent1"/>
                </a:solidFill>
                <a:latin typeface="Nunito" pitchFamily="2" charset="77"/>
              </a:rPr>
              <a:t>“I’m someone who speaks English fluently”</a:t>
            </a:r>
            <a:br>
              <a:rPr lang="en-AU" b="1" dirty="0">
                <a:solidFill>
                  <a:schemeClr val="accent1"/>
                </a:solidFill>
                <a:latin typeface="Nunito" pitchFamily="2" charset="77"/>
              </a:rPr>
            </a:br>
            <a:r>
              <a:rPr lang="en-AU" b="1" dirty="0">
                <a:solidFill>
                  <a:schemeClr val="accent1"/>
                </a:solidFill>
                <a:latin typeface="Nunito" pitchFamily="2" charset="77"/>
              </a:rPr>
              <a:t>“I want to become an Engineer for Google”</a:t>
            </a:r>
            <a:endParaRPr lang="en-US" b="1" dirty="0">
              <a:solidFill>
                <a:schemeClr val="accent1"/>
              </a:solidFill>
              <a:latin typeface="Nunito" pitchFamily="2" charset="77"/>
            </a:endParaRPr>
          </a:p>
        </p:txBody>
      </p:sp>
    </p:spTree>
    <p:extLst>
      <p:ext uri="{BB962C8B-B14F-4D97-AF65-F5344CB8AC3E}">
        <p14:creationId xmlns:p14="http://schemas.microsoft.com/office/powerpoint/2010/main" val="1864247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alpha val="23000"/>
          </a:schemeClr>
        </a:solidFill>
        <a:effectLst/>
      </p:bgPr>
    </p:bg>
    <p:spTree>
      <p:nvGrpSpPr>
        <p:cNvPr id="1" name="Shape 1587">
          <a:extLst>
            <a:ext uri="{FF2B5EF4-FFF2-40B4-BE49-F238E27FC236}">
              <a16:creationId xmlns:a16="http://schemas.microsoft.com/office/drawing/2014/main" id="{31A3DE8F-410A-DE71-F3CC-84366F35F1DF}"/>
            </a:ext>
          </a:extLst>
        </p:cNvPr>
        <p:cNvGrpSpPr/>
        <p:nvPr/>
      </p:nvGrpSpPr>
      <p:grpSpPr>
        <a:xfrm>
          <a:off x="0" y="0"/>
          <a:ext cx="0" cy="0"/>
          <a:chOff x="0" y="0"/>
          <a:chExt cx="0" cy="0"/>
        </a:xfrm>
      </p:grpSpPr>
      <p:sp>
        <p:nvSpPr>
          <p:cNvPr id="1588" name="Google Shape;1588;p322">
            <a:extLst>
              <a:ext uri="{FF2B5EF4-FFF2-40B4-BE49-F238E27FC236}">
                <a16:creationId xmlns:a16="http://schemas.microsoft.com/office/drawing/2014/main" id="{0B73934A-E978-5793-E506-E664A0E4A3D7}"/>
              </a:ext>
            </a:extLst>
          </p:cNvPr>
          <p:cNvSpPr txBox="1"/>
          <p:nvPr/>
        </p:nvSpPr>
        <p:spPr>
          <a:xfrm>
            <a:off x="485849" y="445023"/>
            <a:ext cx="8172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4000" b="1" dirty="0">
                <a:solidFill>
                  <a:srgbClr val="58CC02"/>
                </a:solidFill>
                <a:latin typeface="Nunito" pitchFamily="2" charset="77"/>
                <a:ea typeface="Comfortaa"/>
                <a:cs typeface="Comfortaa"/>
                <a:sym typeface="Comfortaa"/>
              </a:rPr>
              <a:t>3. Context</a:t>
            </a:r>
            <a:endParaRPr sz="4000" b="1" dirty="0">
              <a:solidFill>
                <a:srgbClr val="58CC02"/>
              </a:solidFill>
              <a:latin typeface="Nunito" pitchFamily="2" charset="77"/>
              <a:ea typeface="Comfortaa"/>
              <a:cs typeface="Comfortaa"/>
              <a:sym typeface="Comfortaa"/>
            </a:endParaRPr>
          </a:p>
        </p:txBody>
      </p:sp>
      <p:sp>
        <p:nvSpPr>
          <p:cNvPr id="1589" name="Google Shape;1589;p322">
            <a:extLst>
              <a:ext uri="{FF2B5EF4-FFF2-40B4-BE49-F238E27FC236}">
                <a16:creationId xmlns:a16="http://schemas.microsoft.com/office/drawing/2014/main" id="{EFA55B33-5FDC-CECD-E24B-7B8633322088}"/>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77"/>
            </a:endParaRPr>
          </a:p>
        </p:txBody>
      </p:sp>
      <p:sp>
        <p:nvSpPr>
          <p:cNvPr id="1590" name="Google Shape;1590;p322">
            <a:extLst>
              <a:ext uri="{FF2B5EF4-FFF2-40B4-BE49-F238E27FC236}">
                <a16:creationId xmlns:a16="http://schemas.microsoft.com/office/drawing/2014/main" id="{57AD5411-0892-10D0-DB30-3FBD59508BE5}"/>
              </a:ext>
            </a:extLst>
          </p:cNvPr>
          <p:cNvSpPr txBox="1"/>
          <p:nvPr/>
        </p:nvSpPr>
        <p:spPr>
          <a:xfrm>
            <a:off x="478717" y="1917903"/>
            <a:ext cx="7385123" cy="130769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600" b="1" dirty="0">
              <a:solidFill>
                <a:srgbClr val="4B4B4B"/>
              </a:solidFill>
              <a:latin typeface="Nunito" pitchFamily="2" charset="77"/>
              <a:ea typeface="Nunito"/>
              <a:cs typeface="Nunito"/>
              <a:sym typeface="Nunito"/>
            </a:endParaRPr>
          </a:p>
          <a:p>
            <a:pPr marL="457200" lvl="0" indent="-330200" algn="l" rtl="0">
              <a:lnSpc>
                <a:spcPct val="115000"/>
              </a:lnSpc>
              <a:spcBef>
                <a:spcPts val="0"/>
              </a:spcBef>
              <a:spcAft>
                <a:spcPts val="0"/>
              </a:spcAft>
              <a:buClr>
                <a:schemeClr val="accent1"/>
              </a:buClr>
              <a:buSzPts val="1600"/>
              <a:buFont typeface="Nunito"/>
              <a:buChar char="●"/>
            </a:pPr>
            <a:r>
              <a:rPr lang="en-AU" sz="2400" b="1" dirty="0">
                <a:solidFill>
                  <a:srgbClr val="4B4B4B"/>
                </a:solidFill>
                <a:highlight>
                  <a:srgbClr val="FFFFFF"/>
                </a:highlight>
                <a:latin typeface="Nunito" pitchFamily="2" charset="77"/>
                <a:ea typeface="Nunito"/>
                <a:cs typeface="Nunito"/>
                <a:sym typeface="Nunito"/>
              </a:rPr>
              <a:t>What the environment enables or removes</a:t>
            </a:r>
            <a:br>
              <a:rPr lang="en" sz="1600" dirty="0">
                <a:solidFill>
                  <a:srgbClr val="4B4B4B"/>
                </a:solidFill>
                <a:highlight>
                  <a:srgbClr val="FFFFFF"/>
                </a:highlight>
                <a:latin typeface="Nunito" pitchFamily="2" charset="77"/>
                <a:ea typeface="Nunito"/>
                <a:cs typeface="Nunito"/>
                <a:sym typeface="Nunito"/>
              </a:rPr>
            </a:br>
            <a:endParaRPr sz="1600" dirty="0">
              <a:solidFill>
                <a:srgbClr val="4B4B4B"/>
              </a:solidFill>
              <a:latin typeface="Nunito" pitchFamily="2" charset="77"/>
              <a:ea typeface="Nunito"/>
              <a:cs typeface="Nunito"/>
              <a:sym typeface="Nunito"/>
            </a:endParaRPr>
          </a:p>
        </p:txBody>
      </p:sp>
      <p:pic>
        <p:nvPicPr>
          <p:cNvPr id="4" name="Picture 2">
            <a:extLst>
              <a:ext uri="{FF2B5EF4-FFF2-40B4-BE49-F238E27FC236}">
                <a16:creationId xmlns:a16="http://schemas.microsoft.com/office/drawing/2014/main" id="{A34F9B57-AD4F-3EF9-23DC-75FFBDD6A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3CC870-B266-7EFA-6EF9-A0DDD2543D9F}"/>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2" name="Picture 2">
            <a:extLst>
              <a:ext uri="{FF2B5EF4-FFF2-40B4-BE49-F238E27FC236}">
                <a16:creationId xmlns:a16="http://schemas.microsoft.com/office/drawing/2014/main" id="{ACA6C405-67DD-8442-EAC2-C6A12E920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C1B36B-8F4D-822B-3761-AC4B55E86A30}"/>
              </a:ext>
            </a:extLst>
          </p:cNvPr>
          <p:cNvSpPr txBox="1"/>
          <p:nvPr/>
        </p:nvSpPr>
        <p:spPr>
          <a:xfrm>
            <a:off x="510863" y="3531928"/>
            <a:ext cx="6933537" cy="338554"/>
          </a:xfrm>
          <a:prstGeom prst="rect">
            <a:avLst/>
          </a:prstGeom>
          <a:noFill/>
        </p:spPr>
        <p:txBody>
          <a:bodyPr wrap="square">
            <a:spAutoFit/>
          </a:bodyPr>
          <a:lstStyle/>
          <a:p>
            <a:r>
              <a:rPr lang="en-AU" sz="1600" b="1" dirty="0">
                <a:latin typeface="Nunito" pitchFamily="2" charset="77"/>
              </a:rPr>
              <a:t>Examples: Peer behaviour, support , new technology</a:t>
            </a:r>
            <a:endParaRPr lang="en-US" sz="1600" b="1" dirty="0">
              <a:latin typeface="Nunito" pitchFamily="2" charset="77"/>
            </a:endParaRPr>
          </a:p>
        </p:txBody>
      </p:sp>
    </p:spTree>
    <p:extLst>
      <p:ext uri="{BB962C8B-B14F-4D97-AF65-F5344CB8AC3E}">
        <p14:creationId xmlns:p14="http://schemas.microsoft.com/office/powerpoint/2010/main" val="426668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8CC05">
            <a:alpha val="70785"/>
          </a:srgbClr>
        </a:solidFill>
        <a:effectLst/>
      </p:bgPr>
    </p:bg>
    <p:spTree>
      <p:nvGrpSpPr>
        <p:cNvPr id="1" name="Shape 1628">
          <a:extLst>
            <a:ext uri="{FF2B5EF4-FFF2-40B4-BE49-F238E27FC236}">
              <a16:creationId xmlns:a16="http://schemas.microsoft.com/office/drawing/2014/main" id="{EF5141AA-3B8F-D2BB-8992-1E7AEFA78B2C}"/>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E08C6444-D4EC-4A42-0CA7-136E818BDA3F}"/>
              </a:ext>
            </a:extLst>
          </p:cNvPr>
          <p:cNvSpPr txBox="1"/>
          <p:nvPr/>
        </p:nvSpPr>
        <p:spPr>
          <a:xfrm>
            <a:off x="223456" y="187100"/>
            <a:ext cx="8172300" cy="572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AU" sz="4400" b="1" dirty="0">
                <a:solidFill>
                  <a:schemeClr val="tx2"/>
                </a:solidFill>
                <a:latin typeface="Nunito" pitchFamily="2" charset="77"/>
                <a:ea typeface="Comfortaa"/>
                <a:cs typeface="Comfortaa"/>
                <a:sym typeface="Comfortaa"/>
              </a:rPr>
              <a:t>Experiment</a:t>
            </a:r>
            <a:endParaRPr sz="4400" b="1" dirty="0">
              <a:solidFill>
                <a:schemeClr val="tx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1" name="Google Shape;1631;p325">
            <a:extLst>
              <a:ext uri="{FF2B5EF4-FFF2-40B4-BE49-F238E27FC236}">
                <a16:creationId xmlns:a16="http://schemas.microsoft.com/office/drawing/2014/main" id="{355EDF4E-1507-0CE6-AFCA-FBC4400477D3}"/>
              </a:ext>
            </a:extLst>
          </p:cNvPr>
          <p:cNvSpPr txBox="1"/>
          <p:nvPr/>
        </p:nvSpPr>
        <p:spPr>
          <a:xfrm>
            <a:off x="-705208" y="1469700"/>
            <a:ext cx="8743800" cy="3068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endParaRPr sz="1600">
              <a:solidFill>
                <a:srgbClr val="4B4B4B"/>
              </a:solidFill>
              <a:highlight>
                <a:schemeClr val="lt1"/>
              </a:highlight>
              <a:latin typeface="Nunito"/>
              <a:ea typeface="Nunito"/>
              <a:cs typeface="Nunito"/>
              <a:sym typeface="Nunito"/>
            </a:endParaRPr>
          </a:p>
        </p:txBody>
      </p:sp>
      <p:sp>
        <p:nvSpPr>
          <p:cNvPr id="1632" name="Google Shape;1632;p325">
            <a:extLst>
              <a:ext uri="{FF2B5EF4-FFF2-40B4-BE49-F238E27FC236}">
                <a16:creationId xmlns:a16="http://schemas.microsoft.com/office/drawing/2014/main" id="{C56A0FD5-6AD8-19F0-64BC-E93BC5AB985F}"/>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18">
            <a:extLst>
              <a:ext uri="{FF2B5EF4-FFF2-40B4-BE49-F238E27FC236}">
                <a16:creationId xmlns:a16="http://schemas.microsoft.com/office/drawing/2014/main" id="{0C360A06-50DC-707B-4C76-844FEF7AC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40" y="592220"/>
            <a:ext cx="5016803" cy="43426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D487F83-2320-6A4F-8B5F-C5ACCDCFA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BD36EB-4206-3883-E42A-F85A9C091A05}"/>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5" name="Picture 2">
            <a:extLst>
              <a:ext uri="{FF2B5EF4-FFF2-40B4-BE49-F238E27FC236}">
                <a16:creationId xmlns:a16="http://schemas.microsoft.com/office/drawing/2014/main" id="{5CFC80BE-0223-7EC9-146B-FA99B7A4E1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686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alpha val="23000"/>
          </a:schemeClr>
        </a:solidFill>
        <a:effectLst/>
      </p:bgPr>
    </p:bg>
    <p:spTree>
      <p:nvGrpSpPr>
        <p:cNvPr id="1" name="Shape 1628">
          <a:extLst>
            <a:ext uri="{FF2B5EF4-FFF2-40B4-BE49-F238E27FC236}">
              <a16:creationId xmlns:a16="http://schemas.microsoft.com/office/drawing/2014/main" id="{ECF7D03D-F5F8-DB31-995F-8FCD3E4C659C}"/>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83E1B8BB-75BD-373F-790C-A9E1F78E7D1E}"/>
              </a:ext>
            </a:extLst>
          </p:cNvPr>
          <p:cNvSpPr txBox="1"/>
          <p:nvPr/>
        </p:nvSpPr>
        <p:spPr>
          <a:xfrm>
            <a:off x="333955" y="437075"/>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200" b="1" dirty="0">
                <a:solidFill>
                  <a:srgbClr val="58CC02"/>
                </a:solidFill>
                <a:latin typeface="Nunito" pitchFamily="2" charset="77"/>
                <a:ea typeface="Comfortaa"/>
                <a:cs typeface="Comfortaa"/>
                <a:sym typeface="Comfortaa"/>
              </a:rPr>
              <a:t>Reflection</a:t>
            </a:r>
            <a:br>
              <a:rPr lang="en-AU" sz="3200" b="1" dirty="0">
                <a:solidFill>
                  <a:srgbClr val="58CC02"/>
                </a:solidFill>
                <a:latin typeface="Nunito" pitchFamily="2" charset="77"/>
                <a:ea typeface="Comfortaa"/>
                <a:cs typeface="Comfortaa"/>
                <a:sym typeface="Comfortaa"/>
              </a:rPr>
            </a:br>
            <a:br>
              <a:rPr lang="en-AU" sz="3200" b="1" dirty="0">
                <a:solidFill>
                  <a:srgbClr val="58CC02"/>
                </a:solidFill>
                <a:latin typeface="Nunito" pitchFamily="2" charset="77"/>
                <a:ea typeface="Comfortaa"/>
                <a:cs typeface="Comfortaa"/>
                <a:sym typeface="Comfortaa"/>
              </a:rPr>
            </a:br>
            <a:r>
              <a:rPr lang="en-AU" sz="2800" b="1" dirty="0">
                <a:solidFill>
                  <a:srgbClr val="58CC02"/>
                </a:solidFill>
                <a:latin typeface="Nunito" pitchFamily="2" charset="77"/>
                <a:ea typeface="Comfortaa"/>
                <a:cs typeface="Comfortaa"/>
                <a:sym typeface="Comfortaa"/>
              </a:rPr>
              <a:t>What shapes motivation in your programs most?</a:t>
            </a:r>
            <a:br>
              <a:rPr lang="en-AU" sz="2800" b="1" dirty="0">
                <a:solidFill>
                  <a:srgbClr val="58CC02"/>
                </a:solidFill>
                <a:latin typeface="Nunito" pitchFamily="2" charset="77"/>
                <a:ea typeface="Comfortaa"/>
                <a:cs typeface="Comfortaa"/>
                <a:sym typeface="Comfortaa"/>
              </a:rPr>
            </a:br>
            <a:br>
              <a:rPr lang="en-AU" sz="2400" b="1" dirty="0">
                <a:solidFill>
                  <a:srgbClr val="58CC02"/>
                </a:solidFill>
                <a:latin typeface="Nunito" pitchFamily="2" charset="77"/>
                <a:ea typeface="Comfortaa"/>
                <a:cs typeface="Comfortaa"/>
                <a:sym typeface="Comfortaa"/>
              </a:rPr>
            </a:br>
            <a:r>
              <a:rPr lang="en-AU" sz="2000" b="1" dirty="0">
                <a:solidFill>
                  <a:schemeClr val="bg2"/>
                </a:solidFill>
                <a:latin typeface="Nunito" pitchFamily="2" charset="77"/>
                <a:ea typeface="Comfortaa"/>
                <a:cs typeface="Comfortaa"/>
                <a:sym typeface="Comfortaa"/>
              </a:rPr>
              <a:t>1 – Student incentives?</a:t>
            </a:r>
            <a:br>
              <a:rPr lang="en-AU" sz="2000" b="1" dirty="0">
                <a:solidFill>
                  <a:schemeClr val="bg2"/>
                </a:solidFill>
                <a:latin typeface="Nunito" pitchFamily="2" charset="77"/>
                <a:ea typeface="Comfortaa"/>
                <a:cs typeface="Comfortaa"/>
                <a:sym typeface="Comfortaa"/>
              </a:rPr>
            </a:br>
            <a:endParaRPr lang="en-AU" sz="20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r>
              <a:rPr lang="en-AU" sz="2000" b="1" dirty="0">
                <a:solidFill>
                  <a:schemeClr val="bg2"/>
                </a:solidFill>
                <a:latin typeface="Nunito" pitchFamily="2" charset="77"/>
                <a:ea typeface="Comfortaa"/>
                <a:cs typeface="Comfortaa"/>
                <a:sym typeface="Comfortaa"/>
              </a:rPr>
              <a:t>2 – Student identity?</a:t>
            </a:r>
            <a:br>
              <a:rPr lang="en-AU" sz="2000" b="1" dirty="0">
                <a:solidFill>
                  <a:schemeClr val="bg2"/>
                </a:solidFill>
                <a:latin typeface="Nunito" pitchFamily="2" charset="77"/>
                <a:ea typeface="Comfortaa"/>
                <a:cs typeface="Comfortaa"/>
                <a:sym typeface="Comfortaa"/>
              </a:rPr>
            </a:br>
            <a:endParaRPr lang="en-AU" sz="20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r>
              <a:rPr lang="en-AU" sz="2000" b="1" dirty="0">
                <a:solidFill>
                  <a:schemeClr val="bg2"/>
                </a:solidFill>
                <a:latin typeface="Nunito" pitchFamily="2" charset="77"/>
                <a:ea typeface="Comfortaa"/>
                <a:cs typeface="Comfortaa"/>
                <a:sym typeface="Comfortaa"/>
              </a:rPr>
              <a:t>3 – Student environment?</a:t>
            </a:r>
            <a:endParaRPr sz="20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0A1EEAD8-9A9F-8384-CB69-D9F18F688C90}"/>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14338" name="Picture 2">
            <a:extLst>
              <a:ext uri="{FF2B5EF4-FFF2-40B4-BE49-F238E27FC236}">
                <a16:creationId xmlns:a16="http://schemas.microsoft.com/office/drawing/2014/main" id="{FA475FC3-4B4B-4DFC-FC64-17326C3A3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946" y="2482316"/>
            <a:ext cx="1950836" cy="18935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5FC7C548-E6D6-21F1-6D62-9E7C57C44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08EB59-1CF1-8F22-64F0-23B737F02CA8}"/>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5" name="Picture 2">
            <a:extLst>
              <a:ext uri="{FF2B5EF4-FFF2-40B4-BE49-F238E27FC236}">
                <a16:creationId xmlns:a16="http://schemas.microsoft.com/office/drawing/2014/main" id="{E2B99399-1A72-ED0F-A837-C50A710C9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2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2261259C-9ED8-A429-F291-AE67F0DF99EE}"/>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8D56BE91-3244-8799-0B96-8653386698F0}"/>
              </a:ext>
            </a:extLst>
          </p:cNvPr>
          <p:cNvSpPr txBox="1"/>
          <p:nvPr/>
        </p:nvSpPr>
        <p:spPr>
          <a:xfrm>
            <a:off x="333955" y="437075"/>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200" b="1" dirty="0">
                <a:solidFill>
                  <a:srgbClr val="58CC02"/>
                </a:solidFill>
                <a:latin typeface="Nunito" pitchFamily="2" charset="77"/>
                <a:ea typeface="Comfortaa"/>
                <a:cs typeface="Comfortaa"/>
                <a:sym typeface="Comfortaa"/>
              </a:rPr>
              <a:t>Reflection</a:t>
            </a:r>
            <a:br>
              <a:rPr lang="en-AU" sz="3200" b="1" dirty="0">
                <a:solidFill>
                  <a:srgbClr val="58CC02"/>
                </a:solidFill>
                <a:latin typeface="Nunito" pitchFamily="2" charset="77"/>
                <a:ea typeface="Comfortaa"/>
                <a:cs typeface="Comfortaa"/>
                <a:sym typeface="Comfortaa"/>
              </a:rPr>
            </a:br>
            <a:br>
              <a:rPr lang="en-AU" sz="3200" b="1" dirty="0">
                <a:solidFill>
                  <a:srgbClr val="58CC02"/>
                </a:solidFill>
                <a:latin typeface="Nunito" pitchFamily="2" charset="77"/>
                <a:ea typeface="Comfortaa"/>
                <a:cs typeface="Comfortaa"/>
                <a:sym typeface="Comfortaa"/>
              </a:rPr>
            </a:br>
            <a:r>
              <a:rPr lang="en-AU" sz="2800" b="1" dirty="0">
                <a:solidFill>
                  <a:srgbClr val="58CC02"/>
                </a:solidFill>
                <a:latin typeface="Nunito" pitchFamily="2" charset="77"/>
                <a:ea typeface="Comfortaa"/>
                <a:cs typeface="Comfortaa"/>
                <a:sym typeface="Comfortaa"/>
              </a:rPr>
              <a:t>What shapes motivation in your learners most?</a:t>
            </a:r>
            <a:br>
              <a:rPr lang="en-AU" sz="2800" b="1" dirty="0">
                <a:solidFill>
                  <a:srgbClr val="58CC02"/>
                </a:solidFill>
                <a:latin typeface="Nunito" pitchFamily="2" charset="77"/>
                <a:ea typeface="Comfortaa"/>
                <a:cs typeface="Comfortaa"/>
                <a:sym typeface="Comfortaa"/>
              </a:rPr>
            </a:br>
            <a:br>
              <a:rPr lang="en-AU" sz="2400" b="1" dirty="0">
                <a:solidFill>
                  <a:srgbClr val="58CC02"/>
                </a:solidFill>
                <a:latin typeface="Nunito" pitchFamily="2" charset="77"/>
                <a:ea typeface="Comfortaa"/>
                <a:cs typeface="Comfortaa"/>
                <a:sym typeface="Comfortaa"/>
              </a:rPr>
            </a:br>
            <a:r>
              <a:rPr lang="en-AU" sz="2000" b="1" dirty="0">
                <a:solidFill>
                  <a:srgbClr val="58CC05"/>
                </a:solidFill>
                <a:latin typeface="Nunito" pitchFamily="2" charset="77"/>
                <a:ea typeface="Comfortaa"/>
                <a:cs typeface="Comfortaa"/>
                <a:sym typeface="Comfortaa"/>
              </a:rPr>
              <a:t>1 – Student incentives?</a:t>
            </a:r>
            <a:br>
              <a:rPr lang="en-AU" sz="2000" b="1" dirty="0">
                <a:solidFill>
                  <a:schemeClr val="bg2"/>
                </a:solidFill>
                <a:latin typeface="Nunito" pitchFamily="2" charset="77"/>
                <a:ea typeface="Comfortaa"/>
                <a:cs typeface="Comfortaa"/>
                <a:sym typeface="Comfortaa"/>
              </a:rPr>
            </a:br>
            <a:endParaRPr lang="en-AU" sz="20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r>
              <a:rPr lang="en-AU" sz="2000" b="1" dirty="0">
                <a:solidFill>
                  <a:schemeClr val="bg2"/>
                </a:solidFill>
                <a:latin typeface="Nunito" pitchFamily="2" charset="77"/>
                <a:ea typeface="Comfortaa"/>
                <a:cs typeface="Comfortaa"/>
                <a:sym typeface="Comfortaa"/>
              </a:rPr>
              <a:t>2 – Student identity?</a:t>
            </a:r>
            <a:br>
              <a:rPr lang="en-AU" sz="2000" b="1" dirty="0">
                <a:solidFill>
                  <a:schemeClr val="bg2"/>
                </a:solidFill>
                <a:latin typeface="Nunito" pitchFamily="2" charset="77"/>
                <a:ea typeface="Comfortaa"/>
                <a:cs typeface="Comfortaa"/>
                <a:sym typeface="Comfortaa"/>
              </a:rPr>
            </a:br>
            <a:endParaRPr lang="en-AU" sz="20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r>
              <a:rPr lang="en-AU" sz="2000" b="1" dirty="0">
                <a:solidFill>
                  <a:schemeClr val="bg2"/>
                </a:solidFill>
                <a:latin typeface="Nunito" pitchFamily="2" charset="77"/>
                <a:ea typeface="Comfortaa"/>
                <a:cs typeface="Comfortaa"/>
                <a:sym typeface="Comfortaa"/>
              </a:rPr>
              <a:t>3 – Student environment?</a:t>
            </a:r>
            <a:endParaRPr sz="20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7B54F049-44BE-5102-ECFA-6128CD0B9B07}"/>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14338" name="Picture 2">
            <a:extLst>
              <a:ext uri="{FF2B5EF4-FFF2-40B4-BE49-F238E27FC236}">
                <a16:creationId xmlns:a16="http://schemas.microsoft.com/office/drawing/2014/main" id="{DFC153F5-8ABD-E111-60DA-C2C040962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946" y="2482316"/>
            <a:ext cx="1950836" cy="18935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37E0BBD-4944-4280-2CC3-FC55A6BA7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034517-74E6-A35B-A6AF-2EEC0C5F5B6E}"/>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5" name="Picture 2">
            <a:extLst>
              <a:ext uri="{FF2B5EF4-FFF2-40B4-BE49-F238E27FC236}">
                <a16:creationId xmlns:a16="http://schemas.microsoft.com/office/drawing/2014/main" id="{83E4D202-CF93-8F23-B791-B18E57F14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0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8CC05">
            <a:alpha val="70625"/>
          </a:srgbClr>
        </a:solidFill>
        <a:effectLst/>
      </p:bgPr>
    </p:bg>
    <p:spTree>
      <p:nvGrpSpPr>
        <p:cNvPr id="1" name="Shape 1628">
          <a:extLst>
            <a:ext uri="{FF2B5EF4-FFF2-40B4-BE49-F238E27FC236}">
              <a16:creationId xmlns:a16="http://schemas.microsoft.com/office/drawing/2014/main" id="{E2D1EE83-A3E7-45CE-B5A3-2BC28E8A30B0}"/>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85FEE7B1-86AA-3BF6-DDD0-FF8862C77EE6}"/>
              </a:ext>
            </a:extLst>
          </p:cNvPr>
          <p:cNvSpPr txBox="1"/>
          <p:nvPr/>
        </p:nvSpPr>
        <p:spPr>
          <a:xfrm>
            <a:off x="528650" y="546599"/>
            <a:ext cx="8172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3200" b="1" dirty="0">
                <a:solidFill>
                  <a:schemeClr val="bg1"/>
                </a:solidFill>
                <a:latin typeface="Nunito" pitchFamily="2" charset="77"/>
                <a:ea typeface="Comfortaa"/>
                <a:cs typeface="Comfortaa"/>
                <a:sym typeface="Comfortaa"/>
              </a:rPr>
              <a:t>What does motivation look like at scale?</a:t>
            </a:r>
            <a:endParaRPr sz="3200" b="1" dirty="0">
              <a:solidFill>
                <a:schemeClr val="bg1"/>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7AF749A8-AB2F-5477-42E8-A4FC88570E08}"/>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19458" name="Picture 2">
            <a:extLst>
              <a:ext uri="{FF2B5EF4-FFF2-40B4-BE49-F238E27FC236}">
                <a16:creationId xmlns:a16="http://schemas.microsoft.com/office/drawing/2014/main" id="{27F21589-87A6-9163-7BA5-F5F8E5C4D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ADDE90-8FA6-2222-07A2-2661DAE91E74}"/>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E53D6F13-13CF-66A7-E87C-195FCCA5E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95350F7-FA6F-4C6E-30D1-9812FCCEE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200" y="1119299"/>
            <a:ext cx="2659053" cy="30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2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BA4241E4-EE77-222A-900A-3DA21DD8C42E}"/>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C209A236-A5AA-4EC6-0A63-819E5E6A535A}"/>
              </a:ext>
            </a:extLst>
          </p:cNvPr>
          <p:cNvSpPr txBox="1"/>
          <p:nvPr/>
        </p:nvSpPr>
        <p:spPr>
          <a:xfrm>
            <a:off x="283449" y="320455"/>
            <a:ext cx="8417501" cy="874197"/>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2800" b="1" dirty="0">
                <a:solidFill>
                  <a:srgbClr val="58CC02"/>
                </a:solidFill>
                <a:latin typeface="Nunito" pitchFamily="2" charset="77"/>
                <a:ea typeface="Comfortaa"/>
                <a:cs typeface="Comfortaa"/>
                <a:sym typeface="Comfortaa"/>
              </a:rPr>
              <a:t>The world’s largest data set on language learners</a:t>
            </a:r>
            <a:endParaRPr sz="2800" b="1" dirty="0">
              <a:solidFill>
                <a:srgbClr val="58CC0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0" name="Google Shape;1630;p325">
            <a:extLst>
              <a:ext uri="{FF2B5EF4-FFF2-40B4-BE49-F238E27FC236}">
                <a16:creationId xmlns:a16="http://schemas.microsoft.com/office/drawing/2014/main" id="{2BDE0E00-6D97-993C-02B4-F614483B5070}"/>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5">
            <a:extLst>
              <a:ext uri="{FF2B5EF4-FFF2-40B4-BE49-F238E27FC236}">
                <a16:creationId xmlns:a16="http://schemas.microsoft.com/office/drawing/2014/main" id="{8C78E56F-8BAB-5506-AF72-5E16675F5EFE}"/>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19458" name="Picture 2">
            <a:extLst>
              <a:ext uri="{FF2B5EF4-FFF2-40B4-BE49-F238E27FC236}">
                <a16:creationId xmlns:a16="http://schemas.microsoft.com/office/drawing/2014/main" id="{69841D86-BDB9-C1C2-73A1-13AEED0A4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2B6E75-956D-0D86-6D31-48F387D280DC}"/>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sp>
        <p:nvSpPr>
          <p:cNvPr id="2" name="TextBox 1">
            <a:extLst>
              <a:ext uri="{FF2B5EF4-FFF2-40B4-BE49-F238E27FC236}">
                <a16:creationId xmlns:a16="http://schemas.microsoft.com/office/drawing/2014/main" id="{17CA0BB5-88F4-C3F6-3AEE-FD34EEA26CB8}"/>
              </a:ext>
            </a:extLst>
          </p:cNvPr>
          <p:cNvSpPr txBox="1"/>
          <p:nvPr/>
        </p:nvSpPr>
        <p:spPr>
          <a:xfrm>
            <a:off x="640712" y="437545"/>
            <a:ext cx="7663471" cy="4216539"/>
          </a:xfrm>
          <a:prstGeom prst="rect">
            <a:avLst/>
          </a:prstGeom>
          <a:noFill/>
        </p:spPr>
        <p:txBody>
          <a:bodyPr wrap="square">
            <a:spAutoFit/>
          </a:bodyPr>
          <a:lstStyle/>
          <a:p>
            <a:pPr>
              <a:buNone/>
            </a:pPr>
            <a:br>
              <a:rPr lang="en-AU" b="0" dirty="0">
                <a:effectLst/>
              </a:rPr>
            </a:br>
            <a:endParaRPr lang="en-AU" b="0" dirty="0">
              <a:effectLst/>
            </a:endParaRPr>
          </a:p>
          <a:p>
            <a:pPr algn="ctr">
              <a:spcBef>
                <a:spcPts val="600"/>
              </a:spcBef>
              <a:spcAft>
                <a:spcPts val="1200"/>
              </a:spcAft>
            </a:pPr>
            <a:br>
              <a:rPr lang="en-AU" sz="1800" b="1" dirty="0">
                <a:solidFill>
                  <a:srgbClr val="58CC02"/>
                </a:solidFill>
                <a:latin typeface="Comfortaa"/>
              </a:rPr>
            </a:br>
            <a:r>
              <a:rPr lang="en-AU" sz="1800" b="1" dirty="0">
                <a:solidFill>
                  <a:srgbClr val="58CC02"/>
                </a:solidFill>
                <a:latin typeface="Comfortaa"/>
              </a:rPr>
              <a:t>800 million</a:t>
            </a:r>
            <a:br>
              <a:rPr lang="en-AU" sz="1800" b="1" dirty="0">
                <a:solidFill>
                  <a:srgbClr val="4B4B4B"/>
                </a:solidFill>
                <a:latin typeface="Comfortaa"/>
              </a:rPr>
            </a:br>
            <a:r>
              <a:rPr lang="en-AU" sz="1800" dirty="0">
                <a:solidFill>
                  <a:srgbClr val="4B4B4B"/>
                </a:solidFill>
                <a:latin typeface="Nunito" pitchFamily="2" charset="77"/>
              </a:rPr>
              <a:t>Learners globally</a:t>
            </a:r>
          </a:p>
          <a:p>
            <a:pPr algn="ctr">
              <a:spcBef>
                <a:spcPts val="600"/>
              </a:spcBef>
              <a:spcAft>
                <a:spcPts val="1200"/>
              </a:spcAft>
            </a:pPr>
            <a:r>
              <a:rPr lang="en-AU" sz="1800" b="1" dirty="0">
                <a:solidFill>
                  <a:srgbClr val="58CC02"/>
                </a:solidFill>
                <a:latin typeface="Comfortaa"/>
              </a:rPr>
              <a:t>326 million</a:t>
            </a:r>
            <a:br>
              <a:rPr lang="en-AU" sz="1800" b="1" dirty="0">
                <a:solidFill>
                  <a:srgbClr val="4B4B4B"/>
                </a:solidFill>
                <a:latin typeface="Comfortaa"/>
              </a:rPr>
            </a:br>
            <a:r>
              <a:rPr lang="en-AU" sz="1800" dirty="0">
                <a:solidFill>
                  <a:srgbClr val="4B4B4B"/>
                </a:solidFill>
                <a:latin typeface="Nunito" pitchFamily="2" charset="77"/>
              </a:rPr>
              <a:t>English learners</a:t>
            </a:r>
            <a:endParaRPr lang="en-AU" sz="1800" dirty="0">
              <a:effectLst/>
            </a:endParaRPr>
          </a:p>
          <a:p>
            <a:pPr algn="ctr" rtl="0">
              <a:spcBef>
                <a:spcPts val="600"/>
              </a:spcBef>
              <a:spcAft>
                <a:spcPts val="1200"/>
              </a:spcAft>
              <a:buNone/>
            </a:pPr>
            <a:r>
              <a:rPr lang="en-AU" sz="1800" b="1" i="0" u="none" strike="noStrike" dirty="0">
                <a:solidFill>
                  <a:srgbClr val="58CC02"/>
                </a:solidFill>
                <a:effectLst/>
                <a:latin typeface="Comfortaa"/>
              </a:rPr>
              <a:t>1 million</a:t>
            </a:r>
            <a:br>
              <a:rPr lang="en-AU" sz="1800" b="1" i="0" u="none" strike="noStrike" dirty="0">
                <a:solidFill>
                  <a:srgbClr val="58CC02"/>
                </a:solidFill>
                <a:effectLst/>
                <a:latin typeface="Comfortaa"/>
              </a:rPr>
            </a:br>
            <a:r>
              <a:rPr lang="en-AU" sz="1800" b="0" i="0" u="none" strike="noStrike" dirty="0">
                <a:solidFill>
                  <a:srgbClr val="4B4B4B"/>
                </a:solidFill>
                <a:effectLst/>
                <a:latin typeface="Nunito" pitchFamily="2" charset="77"/>
              </a:rPr>
              <a:t>English tests per year</a:t>
            </a:r>
            <a:endParaRPr lang="en-AU" sz="1800" b="0" dirty="0">
              <a:effectLst/>
            </a:endParaRPr>
          </a:p>
          <a:p>
            <a:pPr algn="ctr" rtl="0">
              <a:spcBef>
                <a:spcPts val="600"/>
              </a:spcBef>
              <a:buNone/>
            </a:pPr>
            <a:r>
              <a:rPr lang="en-AU" sz="1800" b="1" i="0" u="none" strike="noStrike" dirty="0">
                <a:solidFill>
                  <a:srgbClr val="58CC02"/>
                </a:solidFill>
                <a:effectLst/>
                <a:latin typeface="Comfortaa"/>
              </a:rPr>
              <a:t>1 billion</a:t>
            </a:r>
            <a:br>
              <a:rPr lang="en-AU" sz="1800" b="1" i="0" u="none" strike="noStrike" dirty="0">
                <a:solidFill>
                  <a:srgbClr val="4B4B4B"/>
                </a:solidFill>
                <a:effectLst/>
                <a:latin typeface="Comfortaa"/>
              </a:rPr>
            </a:br>
            <a:r>
              <a:rPr lang="en-AU" sz="1800" dirty="0">
                <a:solidFill>
                  <a:srgbClr val="4B4B4B"/>
                </a:solidFill>
                <a:latin typeface="Nunito" pitchFamily="2" charset="77"/>
              </a:rPr>
              <a:t>E</a:t>
            </a:r>
            <a:r>
              <a:rPr lang="en-AU" sz="1800" b="0" i="0" u="none" strike="noStrike" dirty="0">
                <a:solidFill>
                  <a:srgbClr val="4B4B4B"/>
                </a:solidFill>
                <a:effectLst/>
                <a:latin typeface="Nunito" pitchFamily="2" charset="77"/>
              </a:rPr>
              <a:t>xercises completed per day</a:t>
            </a:r>
            <a:endParaRPr lang="en-AU" sz="1800" b="0" dirty="0">
              <a:effectLst/>
            </a:endParaRPr>
          </a:p>
          <a:p>
            <a:pPr>
              <a:buNone/>
            </a:pPr>
            <a:br>
              <a:rPr lang="en-AU" dirty="0"/>
            </a:br>
            <a:endParaRPr lang="en-US" dirty="0"/>
          </a:p>
        </p:txBody>
      </p:sp>
      <p:pic>
        <p:nvPicPr>
          <p:cNvPr id="4" name="Picture 4">
            <a:extLst>
              <a:ext uri="{FF2B5EF4-FFF2-40B4-BE49-F238E27FC236}">
                <a16:creationId xmlns:a16="http://schemas.microsoft.com/office/drawing/2014/main" id="{F0D15480-26EE-F9F0-2A7E-DBC84924C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3" y="2819648"/>
            <a:ext cx="1374375" cy="1105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1585727-F13F-9C45-F147-819A84428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210" y="1448890"/>
            <a:ext cx="1617913" cy="16119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C81F13C-B183-C23A-3387-3559F4DE34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1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F392DF8C-30B2-17E6-031B-76039014283E}"/>
            </a:ext>
          </a:extLst>
        </p:cNvPr>
        <p:cNvGrpSpPr/>
        <p:nvPr/>
      </p:nvGrpSpPr>
      <p:grpSpPr>
        <a:xfrm>
          <a:off x="0" y="0"/>
          <a:ext cx="0" cy="0"/>
          <a:chOff x="0" y="0"/>
          <a:chExt cx="0" cy="0"/>
        </a:xfrm>
      </p:grpSpPr>
      <p:sp>
        <p:nvSpPr>
          <p:cNvPr id="1630" name="Google Shape;1630;p325">
            <a:extLst>
              <a:ext uri="{FF2B5EF4-FFF2-40B4-BE49-F238E27FC236}">
                <a16:creationId xmlns:a16="http://schemas.microsoft.com/office/drawing/2014/main" id="{CC147345-F59C-238C-F980-B2E712162785}"/>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58" name="Picture 2">
            <a:extLst>
              <a:ext uri="{FF2B5EF4-FFF2-40B4-BE49-F238E27FC236}">
                <a16:creationId xmlns:a16="http://schemas.microsoft.com/office/drawing/2014/main" id="{6A842AE2-FA16-C448-38C8-C39BE21D2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ED9A8F-4322-F4F6-4530-C3BD94166C68}"/>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F07BBF01-F212-8035-0C86-CC6ABC3FF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629;p325">
            <a:extLst>
              <a:ext uri="{FF2B5EF4-FFF2-40B4-BE49-F238E27FC236}">
                <a16:creationId xmlns:a16="http://schemas.microsoft.com/office/drawing/2014/main" id="{9565BF03-68CB-9411-E2FC-189EE4D51CA7}"/>
              </a:ext>
            </a:extLst>
          </p:cNvPr>
          <p:cNvSpPr txBox="1"/>
          <p:nvPr/>
        </p:nvSpPr>
        <p:spPr>
          <a:xfrm>
            <a:off x="181281" y="181432"/>
            <a:ext cx="8417501" cy="874197"/>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2800" b="1" dirty="0">
                <a:solidFill>
                  <a:srgbClr val="58CC02"/>
                </a:solidFill>
                <a:latin typeface="Nunito" pitchFamily="2" charset="77"/>
                <a:ea typeface="Comfortaa"/>
                <a:cs typeface="Comfortaa"/>
                <a:sym typeface="Comfortaa"/>
              </a:rPr>
              <a:t>People learn English for many reasons</a:t>
            </a:r>
            <a:endParaRPr sz="2800" b="1" dirty="0">
              <a:solidFill>
                <a:srgbClr val="58CC0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5" name="TextBox 4">
            <a:extLst>
              <a:ext uri="{FF2B5EF4-FFF2-40B4-BE49-F238E27FC236}">
                <a16:creationId xmlns:a16="http://schemas.microsoft.com/office/drawing/2014/main" id="{3D9142CA-A64D-1449-3AEE-0A9B20656778}"/>
              </a:ext>
            </a:extLst>
          </p:cNvPr>
          <p:cNvSpPr txBox="1"/>
          <p:nvPr/>
        </p:nvSpPr>
        <p:spPr>
          <a:xfrm>
            <a:off x="1191743" y="841401"/>
            <a:ext cx="5480354" cy="338554"/>
          </a:xfrm>
          <a:prstGeom prst="rect">
            <a:avLst/>
          </a:prstGeom>
          <a:noFill/>
        </p:spPr>
        <p:txBody>
          <a:bodyPr wrap="square" rtlCol="0">
            <a:spAutoFit/>
          </a:bodyPr>
          <a:lstStyle/>
          <a:p>
            <a:r>
              <a:rPr lang="en-US" sz="1600" b="1" dirty="0">
                <a:latin typeface="Nunito" pitchFamily="2" charset="77"/>
              </a:rPr>
              <a:t>Duolingo users studying English – By Motivation type</a:t>
            </a:r>
          </a:p>
        </p:txBody>
      </p:sp>
      <p:pic>
        <p:nvPicPr>
          <p:cNvPr id="10" name="Picture 9">
            <a:extLst>
              <a:ext uri="{FF2B5EF4-FFF2-40B4-BE49-F238E27FC236}">
                <a16:creationId xmlns:a16="http://schemas.microsoft.com/office/drawing/2014/main" id="{4F5735DB-7B84-B1E8-0241-E77FC5707770}"/>
              </a:ext>
            </a:extLst>
          </p:cNvPr>
          <p:cNvPicPr>
            <a:picLocks noChangeAspect="1"/>
          </p:cNvPicPr>
          <p:nvPr/>
        </p:nvPicPr>
        <p:blipFill>
          <a:blip r:embed="rId5"/>
          <a:stretch>
            <a:fillRect/>
          </a:stretch>
        </p:blipFill>
        <p:spPr>
          <a:xfrm>
            <a:off x="1953630" y="1179955"/>
            <a:ext cx="5236739" cy="3483495"/>
          </a:xfrm>
          <a:prstGeom prst="rect">
            <a:avLst/>
          </a:prstGeom>
        </p:spPr>
      </p:pic>
      <p:sp>
        <p:nvSpPr>
          <p:cNvPr id="11" name="TextBox 10">
            <a:extLst>
              <a:ext uri="{FF2B5EF4-FFF2-40B4-BE49-F238E27FC236}">
                <a16:creationId xmlns:a16="http://schemas.microsoft.com/office/drawing/2014/main" id="{3BAB36B2-E9A7-34CA-B931-4D7CB94E6963}"/>
              </a:ext>
            </a:extLst>
          </p:cNvPr>
          <p:cNvSpPr txBox="1"/>
          <p:nvPr/>
        </p:nvSpPr>
        <p:spPr>
          <a:xfrm>
            <a:off x="5029200" y="1369567"/>
            <a:ext cx="2161169" cy="307777"/>
          </a:xfrm>
          <a:prstGeom prst="rect">
            <a:avLst/>
          </a:prstGeom>
          <a:noFill/>
        </p:spPr>
        <p:txBody>
          <a:bodyPr wrap="square" rtlCol="0">
            <a:spAutoFit/>
          </a:bodyPr>
          <a:lstStyle/>
          <a:p>
            <a:r>
              <a:rPr lang="en-US" b="1" dirty="0">
                <a:solidFill>
                  <a:srgbClr val="58CC05"/>
                </a:solidFill>
                <a:latin typeface="Nunito" pitchFamily="2" charset="77"/>
              </a:rPr>
              <a:t>100 million people</a:t>
            </a:r>
          </a:p>
        </p:txBody>
      </p:sp>
      <p:cxnSp>
        <p:nvCxnSpPr>
          <p:cNvPr id="13" name="Straight Arrow Connector 12">
            <a:extLst>
              <a:ext uri="{FF2B5EF4-FFF2-40B4-BE49-F238E27FC236}">
                <a16:creationId xmlns:a16="http://schemas.microsoft.com/office/drawing/2014/main" id="{DA6F8244-A785-44C8-0119-4D1874806F34}"/>
              </a:ext>
            </a:extLst>
          </p:cNvPr>
          <p:cNvCxnSpPr/>
          <p:nvPr/>
        </p:nvCxnSpPr>
        <p:spPr>
          <a:xfrm flipH="1">
            <a:off x="4488180" y="1539240"/>
            <a:ext cx="533400" cy="586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52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4EB64687-6A61-1402-559A-E8FB6F1993DB}"/>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CBC05063-EBA4-2A5E-8E09-B010858863B5}"/>
              </a:ext>
            </a:extLst>
          </p:cNvPr>
          <p:cNvSpPr txBox="1"/>
          <p:nvPr/>
        </p:nvSpPr>
        <p:spPr>
          <a:xfrm>
            <a:off x="346530" y="2818744"/>
            <a:ext cx="85705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4000" b="1" dirty="0">
                <a:solidFill>
                  <a:srgbClr val="58CC02"/>
                </a:solidFill>
                <a:latin typeface="Nunito" pitchFamily="2" charset="77"/>
                <a:ea typeface="Comfortaa"/>
                <a:cs typeface="Comfortaa"/>
                <a:sym typeface="Comfortaa"/>
              </a:rPr>
              <a:t>Different motivations drive very different levels of engagement</a:t>
            </a:r>
            <a:endParaRPr sz="4000" b="1" dirty="0">
              <a:solidFill>
                <a:srgbClr val="58CC0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0" name="Google Shape;1630;p325">
            <a:extLst>
              <a:ext uri="{FF2B5EF4-FFF2-40B4-BE49-F238E27FC236}">
                <a16:creationId xmlns:a16="http://schemas.microsoft.com/office/drawing/2014/main" id="{5D3E6537-3498-D8E8-B1C0-223AB9CAE47C}"/>
              </a:ext>
            </a:extLst>
          </p:cNvPr>
          <p:cNvSpPr/>
          <p:nvPr/>
        </p:nvSpPr>
        <p:spPr>
          <a:xfrm>
            <a:off x="5875250" y="4228800"/>
            <a:ext cx="3138300" cy="61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58" name="Picture 2">
            <a:extLst>
              <a:ext uri="{FF2B5EF4-FFF2-40B4-BE49-F238E27FC236}">
                <a16:creationId xmlns:a16="http://schemas.microsoft.com/office/drawing/2014/main" id="{BDE1B58B-83C5-3362-2DED-9DB372F0F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3A3A9E-3712-1BA0-A77A-106FF0505E47}"/>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D33C255C-75F5-5C49-2AFF-B6A17C2FD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105B5C8-3677-B923-7A0D-CA8C4965E5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440" y="387625"/>
            <a:ext cx="2767937" cy="225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99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3774458D-AFBA-1259-3FDE-C827E418A9A9}"/>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BBDADAB6-1879-48A0-FB18-2D9F2CAF6CA4}"/>
              </a:ext>
            </a:extLst>
          </p:cNvPr>
          <p:cNvSpPr txBox="1"/>
          <p:nvPr/>
        </p:nvSpPr>
        <p:spPr>
          <a:xfrm>
            <a:off x="333955" y="437075"/>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200" b="1" dirty="0">
                <a:solidFill>
                  <a:srgbClr val="58CC02"/>
                </a:solidFill>
                <a:latin typeface="Nunito" pitchFamily="2" charset="77"/>
                <a:ea typeface="Comfortaa"/>
                <a:cs typeface="Comfortaa"/>
                <a:sym typeface="Comfortaa"/>
              </a:rPr>
              <a:t>Learner Engagement</a:t>
            </a:r>
            <a:br>
              <a:rPr lang="en-AU" sz="3200" b="1" dirty="0">
                <a:solidFill>
                  <a:srgbClr val="58CC02"/>
                </a:solidFill>
                <a:latin typeface="Nunito" pitchFamily="2" charset="77"/>
                <a:ea typeface="Comfortaa"/>
                <a:cs typeface="Comfortaa"/>
                <a:sym typeface="Comfortaa"/>
              </a:rPr>
            </a:br>
            <a:br>
              <a:rPr lang="en-AU" sz="3200" b="1" dirty="0">
                <a:solidFill>
                  <a:srgbClr val="58CC02"/>
                </a:solidFill>
                <a:latin typeface="Nunito" pitchFamily="2" charset="77"/>
                <a:ea typeface="Comfortaa"/>
                <a:cs typeface="Comfortaa"/>
                <a:sym typeface="Comfortaa"/>
              </a:rPr>
            </a:br>
            <a:r>
              <a:rPr lang="en-AU" sz="2800" b="1" dirty="0">
                <a:solidFill>
                  <a:srgbClr val="58CC02"/>
                </a:solidFill>
                <a:latin typeface="Nunito" pitchFamily="2" charset="77"/>
                <a:ea typeface="Comfortaa"/>
                <a:cs typeface="Comfortaa"/>
                <a:sym typeface="Comfortaa"/>
              </a:rPr>
              <a:t>Who spends more time learning?</a:t>
            </a:r>
            <a:br>
              <a:rPr lang="en-AU" sz="2800" b="1" dirty="0">
                <a:solidFill>
                  <a:srgbClr val="58CC02"/>
                </a:solidFill>
                <a:latin typeface="Nunito" pitchFamily="2" charset="77"/>
                <a:ea typeface="Comfortaa"/>
                <a:cs typeface="Comfortaa"/>
                <a:sym typeface="Comfortaa"/>
              </a:rPr>
            </a:br>
            <a:br>
              <a:rPr lang="en-AU" sz="1800" b="1" dirty="0">
                <a:solidFill>
                  <a:srgbClr val="58CC0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1 – Those learning for education?</a:t>
            </a: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r>
              <a:rPr lang="en-AU" sz="1800" b="1" dirty="0">
                <a:solidFill>
                  <a:schemeClr val="bg2"/>
                </a:solidFill>
                <a:latin typeface="Nunito" pitchFamily="2" charset="77"/>
                <a:ea typeface="Comfortaa"/>
                <a:cs typeface="Comfortaa"/>
                <a:sym typeface="Comfortaa"/>
              </a:rPr>
              <a:t>2 – Those learning for family?</a:t>
            </a: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r>
              <a:rPr lang="en-AU" sz="1800" b="1" dirty="0">
                <a:solidFill>
                  <a:schemeClr val="bg2"/>
                </a:solidFill>
                <a:latin typeface="Nunito" pitchFamily="2" charset="77"/>
                <a:ea typeface="Comfortaa"/>
                <a:cs typeface="Comfortaa"/>
                <a:sym typeface="Comfortaa"/>
              </a:rPr>
              <a:t>3 – Those learning for travel?</a:t>
            </a:r>
            <a:endParaRPr sz="18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84A8234C-C7B8-7450-1B2D-E0A28E92BCF3}"/>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5C2CF831-C16F-4124-54AF-6EF9BF5CE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9BB5E7-AB08-407C-5A0E-46CADE7F217A}"/>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6">
            <a:extLst>
              <a:ext uri="{FF2B5EF4-FFF2-40B4-BE49-F238E27FC236}">
                <a16:creationId xmlns:a16="http://schemas.microsoft.com/office/drawing/2014/main" id="{45090BC6-4F48-1849-AC8F-EBDD85A90B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211"/>
          <a:stretch>
            <a:fillRect/>
          </a:stretch>
        </p:blipFill>
        <p:spPr bwMode="auto">
          <a:xfrm>
            <a:off x="5504250" y="2303429"/>
            <a:ext cx="3351837" cy="190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06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6620813A-5287-7ADD-9A5F-EB04CE05390B}"/>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7983B765-CE89-3260-1179-9314037EC0A4}"/>
              </a:ext>
            </a:extLst>
          </p:cNvPr>
          <p:cNvSpPr txBox="1"/>
          <p:nvPr/>
        </p:nvSpPr>
        <p:spPr>
          <a:xfrm>
            <a:off x="532738" y="0"/>
            <a:ext cx="8522132" cy="612497"/>
          </a:xfrm>
          <a:prstGeom prst="rect">
            <a:avLst/>
          </a:prstGeom>
          <a:noFill/>
          <a:ln>
            <a:noFill/>
          </a:ln>
        </p:spPr>
        <p:txBody>
          <a:bodyPr spcFirstLastPara="1" wrap="square" lIns="0" tIns="0" rIns="0" bIns="0" anchor="t" anchorCtr="0">
            <a:noAutofit/>
          </a:bodyPr>
          <a:lstStyle/>
          <a:p>
            <a:pPr lvl="0" algn="l" rtl="0">
              <a:lnSpc>
                <a:spcPct val="115000"/>
              </a:lnSpc>
              <a:spcBef>
                <a:spcPts val="0"/>
              </a:spcBef>
              <a:spcAft>
                <a:spcPts val="0"/>
              </a:spcAft>
            </a:pPr>
            <a:br>
              <a:rPr lang="en-AU" sz="3200" b="1" dirty="0">
                <a:solidFill>
                  <a:srgbClr val="58CC02"/>
                </a:solidFill>
                <a:latin typeface="Nunito" pitchFamily="2" charset="77"/>
                <a:ea typeface="Comfortaa"/>
                <a:cs typeface="Comfortaa"/>
                <a:sym typeface="Comfortaa"/>
              </a:rPr>
            </a:br>
            <a:br>
              <a:rPr lang="en-AU" sz="3200" b="1" dirty="0">
                <a:solidFill>
                  <a:srgbClr val="58CC02"/>
                </a:solidFill>
                <a:latin typeface="Nunito" pitchFamily="2" charset="77"/>
                <a:ea typeface="Comfortaa"/>
                <a:cs typeface="Comfortaa"/>
                <a:sym typeface="Comfortaa"/>
              </a:rPr>
            </a:br>
            <a:endParaRPr lang="en-AU" sz="3200" b="1" dirty="0">
              <a:solidFill>
                <a:srgbClr val="58CC02"/>
              </a:solidFill>
              <a:latin typeface="Nunito" pitchFamily="2" charset="77"/>
              <a:ea typeface="Comfortaa"/>
              <a:cs typeface="Comfortaa"/>
              <a:sym typeface="Comfortaa"/>
            </a:endParaRPr>
          </a:p>
          <a:p>
            <a:pPr lvl="0" algn="l" rtl="0">
              <a:lnSpc>
                <a:spcPct val="115000"/>
              </a:lnSpc>
              <a:spcBef>
                <a:spcPts val="0"/>
              </a:spcBef>
              <a:spcAft>
                <a:spcPts val="0"/>
              </a:spcAft>
            </a:pPr>
            <a:r>
              <a:rPr lang="en-AU" sz="4000" b="1" dirty="0">
                <a:solidFill>
                  <a:srgbClr val="58CC05"/>
                </a:solidFill>
                <a:latin typeface="Nunito" pitchFamily="2" charset="77"/>
                <a:ea typeface="Comfortaa"/>
                <a:cs typeface="Comfortaa"/>
                <a:sym typeface="Comfortaa"/>
              </a:rPr>
              <a:t>Travel</a:t>
            </a:r>
            <a:r>
              <a:rPr lang="en-AU" sz="4000" b="1" dirty="0">
                <a:solidFill>
                  <a:schemeClr val="bg2"/>
                </a:solidFill>
                <a:latin typeface="Nunito" pitchFamily="2" charset="77"/>
                <a:ea typeface="Comfortaa"/>
                <a:cs typeface="Comfortaa"/>
                <a:sym typeface="Comfortaa"/>
              </a:rPr>
              <a:t> learners spend </a:t>
            </a:r>
            <a:r>
              <a:rPr lang="en-AU" sz="4000" b="1" dirty="0">
                <a:solidFill>
                  <a:srgbClr val="58CC05"/>
                </a:solidFill>
                <a:latin typeface="Nunito" pitchFamily="2" charset="77"/>
                <a:ea typeface="Comfortaa"/>
                <a:cs typeface="Comfortaa"/>
                <a:sym typeface="Comfortaa"/>
              </a:rPr>
              <a:t>48% </a:t>
            </a:r>
            <a:r>
              <a:rPr lang="en-AU" sz="4000" b="1" dirty="0">
                <a:solidFill>
                  <a:schemeClr val="bg2"/>
                </a:solidFill>
                <a:latin typeface="Nunito" pitchFamily="2" charset="77"/>
                <a:ea typeface="Comfortaa"/>
                <a:cs typeface="Comfortaa"/>
                <a:sym typeface="Comfortaa"/>
              </a:rPr>
              <a:t>more time than Education learners</a:t>
            </a:r>
          </a:p>
          <a:p>
            <a:pPr lvl="0" algn="l" rtl="0">
              <a:lnSpc>
                <a:spcPct val="115000"/>
              </a:lnSpc>
              <a:spcBef>
                <a:spcPts val="0"/>
              </a:spcBef>
              <a:spcAft>
                <a:spcPts val="0"/>
              </a:spcAft>
            </a:pPr>
            <a:endParaRPr lang="en-AU" sz="28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br>
              <a:rPr lang="en-AU" sz="2000" b="1" dirty="0">
                <a:solidFill>
                  <a:schemeClr val="bg2"/>
                </a:solidFill>
                <a:latin typeface="Nunito" pitchFamily="2" charset="77"/>
                <a:ea typeface="Comfortaa"/>
                <a:cs typeface="Comfortaa"/>
                <a:sym typeface="Comfortaa"/>
              </a:rPr>
            </a:br>
            <a:br>
              <a:rPr lang="en-AU" sz="2800" b="1" dirty="0">
                <a:solidFill>
                  <a:srgbClr val="58CC02"/>
                </a:solidFill>
                <a:latin typeface="Nunito" pitchFamily="2" charset="77"/>
                <a:ea typeface="Comfortaa"/>
                <a:cs typeface="Comfortaa"/>
                <a:sym typeface="Comfortaa"/>
              </a:rPr>
            </a:br>
            <a:br>
              <a:rPr lang="en-AU" sz="2400" b="1" dirty="0">
                <a:solidFill>
                  <a:srgbClr val="58CC02"/>
                </a:solidFill>
                <a:latin typeface="Nunito" pitchFamily="2" charset="77"/>
                <a:ea typeface="Comfortaa"/>
                <a:cs typeface="Comfortaa"/>
                <a:sym typeface="Comfortaa"/>
              </a:rPr>
            </a:br>
            <a:endParaRPr sz="20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5B7FB636-71F0-E032-82E4-840D3EE6B2E8}"/>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181D2A05-FAE1-8FD7-F4EA-D6E2CC2FF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3BEAB7-C313-D7E5-31D1-2A21E85D2A97}"/>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7BBB4932-566B-3494-DE96-BEBB58343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7CCAD2-7EF8-4768-BD78-E9A7BD0BD86C}"/>
              </a:ext>
            </a:extLst>
          </p:cNvPr>
          <p:cNvSpPr txBox="1"/>
          <p:nvPr/>
        </p:nvSpPr>
        <p:spPr>
          <a:xfrm>
            <a:off x="432090" y="3651265"/>
            <a:ext cx="6764337" cy="307777"/>
          </a:xfrm>
          <a:prstGeom prst="rect">
            <a:avLst/>
          </a:prstGeom>
          <a:noFill/>
        </p:spPr>
        <p:txBody>
          <a:bodyPr wrap="square">
            <a:spAutoFit/>
          </a:bodyPr>
          <a:lstStyle/>
          <a:p>
            <a:r>
              <a:rPr lang="en-AU" b="1" dirty="0">
                <a:latin typeface="Nunito" pitchFamily="2" charset="77"/>
              </a:rPr>
              <a:t>Enjoyment and personal relevance drive more sustained effort than obligation</a:t>
            </a:r>
            <a:endParaRPr lang="en-US" b="1" dirty="0">
              <a:latin typeface="Nunito" pitchFamily="2" charset="77"/>
            </a:endParaRPr>
          </a:p>
        </p:txBody>
      </p:sp>
    </p:spTree>
    <p:extLst>
      <p:ext uri="{BB962C8B-B14F-4D97-AF65-F5344CB8AC3E}">
        <p14:creationId xmlns:p14="http://schemas.microsoft.com/office/powerpoint/2010/main" val="181572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96CED11B-B12E-2484-A15C-D36096CF2048}"/>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F11DB47E-1889-CA35-D1BE-D7FA57A3346D}"/>
              </a:ext>
            </a:extLst>
          </p:cNvPr>
          <p:cNvSpPr txBox="1"/>
          <p:nvPr/>
        </p:nvSpPr>
        <p:spPr>
          <a:xfrm>
            <a:off x="241222" y="128580"/>
            <a:ext cx="8823264" cy="612497"/>
          </a:xfrm>
          <a:prstGeom prst="rect">
            <a:avLst/>
          </a:prstGeom>
          <a:noFill/>
          <a:ln>
            <a:noFill/>
          </a:ln>
        </p:spPr>
        <p:txBody>
          <a:bodyPr spcFirstLastPara="1" wrap="square" lIns="0" tIns="0" rIns="0" bIns="0" anchor="t" anchorCtr="0">
            <a:noAutofit/>
          </a:bodyPr>
          <a:lstStyle/>
          <a:p>
            <a:pPr lvl="0">
              <a:lnSpc>
                <a:spcPct val="115000"/>
              </a:lnSpc>
            </a:pPr>
            <a:br>
              <a:rPr lang="en-AU" sz="3200" b="1" dirty="0">
                <a:solidFill>
                  <a:srgbClr val="58CC02"/>
                </a:solidFill>
                <a:latin typeface="Nunito" pitchFamily="2" charset="77"/>
                <a:ea typeface="Comfortaa"/>
                <a:cs typeface="Comfortaa"/>
                <a:sym typeface="Comfortaa"/>
              </a:rPr>
            </a:br>
            <a:br>
              <a:rPr lang="en-AU" sz="3200" b="1" dirty="0">
                <a:solidFill>
                  <a:srgbClr val="58CC02"/>
                </a:solidFill>
                <a:latin typeface="Nunito" pitchFamily="2" charset="77"/>
                <a:ea typeface="Comfortaa"/>
                <a:cs typeface="Comfortaa"/>
                <a:sym typeface="Comfortaa"/>
              </a:rPr>
            </a:br>
            <a:r>
              <a:rPr lang="en-AU" sz="2900" b="1" dirty="0">
                <a:solidFill>
                  <a:schemeClr val="bg2"/>
                </a:solidFill>
                <a:latin typeface="Nunito" pitchFamily="2" charset="77"/>
                <a:ea typeface="Comfortaa"/>
                <a:cs typeface="Comfortaa"/>
                <a:sym typeface="Comfortaa"/>
              </a:rPr>
              <a:t>Education motivation is the hardest to sustain</a:t>
            </a:r>
            <a:br>
              <a:rPr lang="en-AU" sz="2900" b="1" dirty="0">
                <a:solidFill>
                  <a:schemeClr val="bg2"/>
                </a:solidFill>
                <a:latin typeface="Nunito" pitchFamily="2" charset="77"/>
                <a:ea typeface="Comfortaa"/>
                <a:cs typeface="Comfortaa"/>
                <a:sym typeface="Comfortaa"/>
              </a:rPr>
            </a:br>
            <a:endParaRPr lang="en-AU" sz="29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r>
              <a:rPr lang="en-AU" sz="2400" b="1" dirty="0">
                <a:solidFill>
                  <a:srgbClr val="58CC05"/>
                </a:solidFill>
                <a:latin typeface="Nunito" pitchFamily="2" charset="77"/>
                <a:ea typeface="Comfortaa"/>
                <a:cs typeface="Comfortaa"/>
                <a:sym typeface="Comfortaa"/>
              </a:rPr>
              <a:t>Lowest Retention</a:t>
            </a:r>
            <a:br>
              <a:rPr lang="en-AU" sz="2400" b="1" dirty="0">
                <a:solidFill>
                  <a:srgbClr val="58CC05"/>
                </a:solidFill>
                <a:latin typeface="Nunito" pitchFamily="2" charset="77"/>
                <a:ea typeface="Comfortaa"/>
                <a:cs typeface="Comfortaa"/>
                <a:sym typeface="Comfortaa"/>
              </a:rPr>
            </a:br>
            <a:r>
              <a:rPr lang="en-AU" sz="2400" b="1" dirty="0">
                <a:solidFill>
                  <a:srgbClr val="58CC05"/>
                </a:solidFill>
                <a:latin typeface="Nunito" pitchFamily="2" charset="77"/>
                <a:ea typeface="Comfortaa"/>
                <a:cs typeface="Comfortaa"/>
                <a:sym typeface="Comfortaa"/>
              </a:rPr>
              <a:t>Complete less lessons</a:t>
            </a:r>
            <a:br>
              <a:rPr lang="en-AU" sz="2400" b="1" dirty="0">
                <a:solidFill>
                  <a:srgbClr val="58CC05"/>
                </a:solidFill>
                <a:latin typeface="Nunito" pitchFamily="2" charset="77"/>
                <a:ea typeface="Comfortaa"/>
                <a:cs typeface="Comfortaa"/>
                <a:sym typeface="Comfortaa"/>
              </a:rPr>
            </a:br>
            <a:r>
              <a:rPr lang="en-AU" sz="2400" b="1" dirty="0">
                <a:solidFill>
                  <a:srgbClr val="58CC05"/>
                </a:solidFill>
                <a:latin typeface="Nunito" pitchFamily="2" charset="77"/>
                <a:ea typeface="Comfortaa"/>
                <a:cs typeface="Comfortaa"/>
                <a:sym typeface="Comfortaa"/>
              </a:rPr>
              <a:t>Have shorter streaks</a:t>
            </a:r>
            <a:endParaRPr lang="en-AU" sz="28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br>
              <a:rPr lang="en-AU" sz="2000" b="1" dirty="0">
                <a:solidFill>
                  <a:schemeClr val="bg2"/>
                </a:solidFill>
                <a:latin typeface="Nunito" pitchFamily="2" charset="77"/>
                <a:ea typeface="Comfortaa"/>
                <a:cs typeface="Comfortaa"/>
                <a:sym typeface="Comfortaa"/>
              </a:rPr>
            </a:br>
            <a:br>
              <a:rPr lang="en-AU" sz="2800" b="1" dirty="0">
                <a:solidFill>
                  <a:srgbClr val="58CC02"/>
                </a:solidFill>
                <a:latin typeface="Nunito" pitchFamily="2" charset="77"/>
                <a:ea typeface="Comfortaa"/>
                <a:cs typeface="Comfortaa"/>
                <a:sym typeface="Comfortaa"/>
              </a:rPr>
            </a:br>
            <a:br>
              <a:rPr lang="en-AU" sz="2400" b="1" dirty="0">
                <a:solidFill>
                  <a:srgbClr val="58CC02"/>
                </a:solidFill>
                <a:latin typeface="Nunito" pitchFamily="2" charset="77"/>
                <a:ea typeface="Comfortaa"/>
                <a:cs typeface="Comfortaa"/>
                <a:sym typeface="Comfortaa"/>
              </a:rPr>
            </a:br>
            <a:endParaRPr sz="20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EAF262FB-CEF8-0363-D9B5-8F4049A10B6A}"/>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0B07C486-B1DD-42CD-BDA9-D5C47B7A9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A57F8B-0ED1-6B13-976C-43CC6FADC768}"/>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A3F25334-DC1B-ECD7-0584-6E0A38AF5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2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CFDF0573-FFEF-A5F2-5670-D0B1CE6AD7AF}"/>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AFBF3132-6E3D-DCBC-BA46-E980F846306A}"/>
              </a:ext>
            </a:extLst>
          </p:cNvPr>
          <p:cNvSpPr txBox="1"/>
          <p:nvPr/>
        </p:nvSpPr>
        <p:spPr>
          <a:xfrm>
            <a:off x="333955" y="437075"/>
            <a:ext cx="8522132" cy="612497"/>
          </a:xfrm>
          <a:prstGeom prst="rect">
            <a:avLst/>
          </a:prstGeom>
          <a:noFill/>
          <a:ln>
            <a:noFill/>
          </a:ln>
        </p:spPr>
        <p:txBody>
          <a:bodyPr spcFirstLastPara="1" wrap="square" lIns="0" tIns="0" rIns="0" bIns="0" anchor="t" anchorCtr="0">
            <a:noAutofit/>
          </a:bodyPr>
          <a:lstStyle/>
          <a:p>
            <a:pPr lvl="0" algn="l" rtl="0">
              <a:lnSpc>
                <a:spcPct val="115000"/>
              </a:lnSpc>
              <a:spcBef>
                <a:spcPts val="0"/>
              </a:spcBef>
              <a:spcAft>
                <a:spcPts val="0"/>
              </a:spcAft>
            </a:pPr>
            <a:r>
              <a:rPr lang="en-AU" sz="3200" b="1" dirty="0">
                <a:solidFill>
                  <a:srgbClr val="58CC02"/>
                </a:solidFill>
                <a:latin typeface="Nunito" pitchFamily="2" charset="77"/>
                <a:ea typeface="Comfortaa"/>
                <a:cs typeface="Comfortaa"/>
                <a:sym typeface="Comfortaa"/>
              </a:rPr>
              <a:t>Learner Responses</a:t>
            </a:r>
            <a:br>
              <a:rPr lang="en-AU" sz="3200" b="1" dirty="0">
                <a:solidFill>
                  <a:srgbClr val="58CC02"/>
                </a:solidFill>
                <a:latin typeface="Nunito" pitchFamily="2" charset="77"/>
                <a:ea typeface="Comfortaa"/>
                <a:cs typeface="Comfortaa"/>
                <a:sym typeface="Comfortaa"/>
              </a:rPr>
            </a:br>
            <a:endParaRPr lang="en-AU" sz="28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r>
              <a:rPr lang="en-AU" sz="2800" b="1" dirty="0">
                <a:solidFill>
                  <a:schemeClr val="bg2"/>
                </a:solidFill>
                <a:latin typeface="Nunito" pitchFamily="2" charset="77"/>
                <a:ea typeface="Comfortaa"/>
                <a:cs typeface="Comfortaa"/>
                <a:sym typeface="Comfortaa"/>
              </a:rPr>
              <a:t>Learners studying for Education purposes:</a:t>
            </a:r>
            <a:br>
              <a:rPr lang="en-AU" sz="2800" b="1" dirty="0">
                <a:solidFill>
                  <a:schemeClr val="bg2"/>
                </a:solidFill>
                <a:latin typeface="Nunito" pitchFamily="2" charset="77"/>
                <a:ea typeface="Comfortaa"/>
                <a:cs typeface="Comfortaa"/>
                <a:sym typeface="Comfortaa"/>
              </a:rPr>
            </a:br>
            <a:r>
              <a:rPr lang="en-AU" sz="2800" b="1" dirty="0">
                <a:solidFill>
                  <a:srgbClr val="58CC05"/>
                </a:solidFill>
                <a:latin typeface="Nunito" pitchFamily="2" charset="77"/>
                <a:ea typeface="Comfortaa"/>
                <a:cs typeface="Comfortaa"/>
                <a:sym typeface="Comfortaa"/>
              </a:rPr>
              <a:t>Take longer per exercise</a:t>
            </a:r>
            <a:br>
              <a:rPr lang="en-AU" sz="2800" b="1" dirty="0">
                <a:solidFill>
                  <a:srgbClr val="58CC05"/>
                </a:solidFill>
                <a:latin typeface="Nunito" pitchFamily="2" charset="77"/>
                <a:ea typeface="Comfortaa"/>
                <a:cs typeface="Comfortaa"/>
                <a:sym typeface="Comfortaa"/>
              </a:rPr>
            </a:br>
            <a:r>
              <a:rPr lang="en-AU" sz="2800" b="1" dirty="0">
                <a:solidFill>
                  <a:srgbClr val="58CC05"/>
                </a:solidFill>
                <a:latin typeface="Nunito" pitchFamily="2" charset="77"/>
                <a:ea typeface="Comfortaa"/>
                <a:cs typeface="Comfortaa"/>
                <a:sym typeface="Comfortaa"/>
              </a:rPr>
              <a:t>Make more errors</a:t>
            </a:r>
          </a:p>
          <a:p>
            <a:pPr lvl="0" algn="l" rtl="0">
              <a:lnSpc>
                <a:spcPct val="115000"/>
              </a:lnSpc>
              <a:spcBef>
                <a:spcPts val="0"/>
              </a:spcBef>
              <a:spcAft>
                <a:spcPts val="0"/>
              </a:spcAft>
            </a:pPr>
            <a:endParaRPr lang="en-AU" sz="2800" b="1" dirty="0">
              <a:solidFill>
                <a:schemeClr val="bg2"/>
              </a:solidFill>
              <a:latin typeface="Nunito" pitchFamily="2" charset="77"/>
              <a:ea typeface="Comfortaa"/>
              <a:cs typeface="Comfortaa"/>
              <a:sym typeface="Comfortaa"/>
            </a:endParaRPr>
          </a:p>
          <a:p>
            <a:pPr lvl="0">
              <a:lnSpc>
                <a:spcPct val="115000"/>
              </a:lnSpc>
            </a:pPr>
            <a:r>
              <a:rPr lang="en-AU" sz="2800" b="1" dirty="0">
                <a:solidFill>
                  <a:schemeClr val="bg2"/>
                </a:solidFill>
                <a:latin typeface="Nunito" pitchFamily="2" charset="77"/>
                <a:ea typeface="Comfortaa"/>
                <a:cs typeface="Comfortaa"/>
                <a:sym typeface="Comfortaa"/>
              </a:rPr>
              <a:t>Learning for Education takes more effort</a:t>
            </a:r>
            <a:br>
              <a:rPr lang="en-AU" sz="2800" b="1" dirty="0">
                <a:solidFill>
                  <a:srgbClr val="58CC02"/>
                </a:solidFill>
                <a:latin typeface="Nunito" pitchFamily="2" charset="77"/>
                <a:ea typeface="Comfortaa"/>
                <a:cs typeface="Comfortaa"/>
                <a:sym typeface="Comfortaa"/>
              </a:rPr>
            </a:br>
            <a:br>
              <a:rPr lang="en-AU" sz="2400" b="1" dirty="0">
                <a:solidFill>
                  <a:srgbClr val="58CC02"/>
                </a:solidFill>
                <a:latin typeface="Nunito" pitchFamily="2" charset="77"/>
                <a:ea typeface="Comfortaa"/>
                <a:cs typeface="Comfortaa"/>
                <a:sym typeface="Comfortaa"/>
              </a:rPr>
            </a:br>
            <a:endParaRPr sz="20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8C4DA157-6707-B8C9-4FAC-6DC2DAFDAA1A}"/>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BE8D3F32-E4C4-6E98-1E3F-063F8C0B9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46BB4B-9C7F-7759-6854-F3840D229673}"/>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FFF49C8F-4A52-7B58-FC5F-24181CC1B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0892"/>
          </a:schemeClr>
        </a:solidFill>
        <a:effectLst/>
      </p:bgPr>
    </p:bg>
    <p:spTree>
      <p:nvGrpSpPr>
        <p:cNvPr id="1" name="Shape 1587">
          <a:extLst>
            <a:ext uri="{FF2B5EF4-FFF2-40B4-BE49-F238E27FC236}">
              <a16:creationId xmlns:a16="http://schemas.microsoft.com/office/drawing/2014/main" id="{72D8F5D3-ED6E-D636-96E3-B1031191C0EC}"/>
            </a:ext>
          </a:extLst>
        </p:cNvPr>
        <p:cNvGrpSpPr/>
        <p:nvPr/>
      </p:nvGrpSpPr>
      <p:grpSpPr>
        <a:xfrm>
          <a:off x="0" y="0"/>
          <a:ext cx="0" cy="0"/>
          <a:chOff x="0" y="0"/>
          <a:chExt cx="0" cy="0"/>
        </a:xfrm>
      </p:grpSpPr>
      <p:sp>
        <p:nvSpPr>
          <p:cNvPr id="1588" name="Google Shape;1588;p322">
            <a:extLst>
              <a:ext uri="{FF2B5EF4-FFF2-40B4-BE49-F238E27FC236}">
                <a16:creationId xmlns:a16="http://schemas.microsoft.com/office/drawing/2014/main" id="{BEAB559A-9C2B-08C1-228F-1EE732DBD69A}"/>
              </a:ext>
            </a:extLst>
          </p:cNvPr>
          <p:cNvSpPr txBox="1"/>
          <p:nvPr/>
        </p:nvSpPr>
        <p:spPr>
          <a:xfrm>
            <a:off x="485849" y="445023"/>
            <a:ext cx="8172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3200" b="1" dirty="0">
                <a:solidFill>
                  <a:srgbClr val="58CC02"/>
                </a:solidFill>
                <a:latin typeface="Nunito" pitchFamily="2" charset="77"/>
                <a:ea typeface="Comfortaa"/>
                <a:cs typeface="Comfortaa"/>
                <a:sym typeface="Comfortaa"/>
              </a:rPr>
              <a:t>Imagine a new language called </a:t>
            </a:r>
            <a:r>
              <a:rPr lang="en-AU" sz="2800" b="1" dirty="0">
                <a:solidFill>
                  <a:srgbClr val="58CC02"/>
                </a:solidFill>
                <a:latin typeface="Nunito" pitchFamily="2" charset="77"/>
                <a:ea typeface="Comfortaa"/>
                <a:cs typeface="Comfortaa"/>
                <a:sym typeface="Comfortaa"/>
              </a:rPr>
              <a:t>“NEASLIAN”</a:t>
            </a:r>
            <a:endParaRPr sz="2800" b="1" dirty="0">
              <a:solidFill>
                <a:srgbClr val="58CC0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Nunito" pitchFamily="2" charset="77"/>
              <a:ea typeface="Comfortaa"/>
              <a:cs typeface="Comfortaa"/>
              <a:sym typeface="Comfortaa"/>
            </a:endParaRPr>
          </a:p>
        </p:txBody>
      </p:sp>
      <p:sp>
        <p:nvSpPr>
          <p:cNvPr id="1590" name="Google Shape;1590;p322">
            <a:extLst>
              <a:ext uri="{FF2B5EF4-FFF2-40B4-BE49-F238E27FC236}">
                <a16:creationId xmlns:a16="http://schemas.microsoft.com/office/drawing/2014/main" id="{A0606EC7-0318-EE65-7E3A-1D1E9FEB3506}"/>
              </a:ext>
            </a:extLst>
          </p:cNvPr>
          <p:cNvSpPr txBox="1"/>
          <p:nvPr/>
        </p:nvSpPr>
        <p:spPr>
          <a:xfrm>
            <a:off x="397160" y="1623618"/>
            <a:ext cx="7812300" cy="3068700"/>
          </a:xfrm>
          <a:prstGeom prst="rect">
            <a:avLst/>
          </a:prstGeom>
          <a:noFill/>
          <a:ln>
            <a:noFill/>
          </a:ln>
        </p:spPr>
        <p:txBody>
          <a:bodyPr spcFirstLastPara="1" wrap="square" lIns="0" tIns="0" rIns="0" bIns="0" anchor="t" anchorCtr="0">
            <a:noAutofit/>
          </a:bodyPr>
          <a:lstStyle/>
          <a:p>
            <a:pPr marL="127000" lvl="0" algn="l" rtl="0">
              <a:lnSpc>
                <a:spcPct val="115000"/>
              </a:lnSpc>
              <a:spcBef>
                <a:spcPts val="0"/>
              </a:spcBef>
              <a:spcAft>
                <a:spcPts val="0"/>
              </a:spcAft>
              <a:buClr>
                <a:schemeClr val="accent1"/>
              </a:buClr>
              <a:buSzPts val="1600"/>
            </a:pPr>
            <a:br>
              <a:rPr lang="en" sz="1600" dirty="0">
                <a:solidFill>
                  <a:srgbClr val="4B4B4B"/>
                </a:solidFill>
                <a:highlight>
                  <a:srgbClr val="FFFFFF"/>
                </a:highlight>
                <a:latin typeface="Nunito" pitchFamily="2" charset="77"/>
                <a:ea typeface="Nunito"/>
                <a:cs typeface="Nunito"/>
                <a:sym typeface="Nunito"/>
              </a:rPr>
            </a:br>
            <a:endParaRPr sz="1600" dirty="0">
              <a:solidFill>
                <a:srgbClr val="4B4B4B"/>
              </a:solidFill>
              <a:highlight>
                <a:srgbClr val="FFFFFF"/>
              </a:highlight>
              <a:latin typeface="Nunito" pitchFamily="2" charset="77"/>
              <a:ea typeface="Nunito"/>
              <a:cs typeface="Nunito"/>
              <a:sym typeface="Nunito"/>
            </a:endParaRPr>
          </a:p>
          <a:p>
            <a:pPr marL="457200" marR="0" lvl="0" indent="-330200" algn="l" rtl="0">
              <a:lnSpc>
                <a:spcPct val="115000"/>
              </a:lnSpc>
              <a:spcBef>
                <a:spcPts val="0"/>
              </a:spcBef>
              <a:spcAft>
                <a:spcPts val="0"/>
              </a:spcAft>
              <a:buClr>
                <a:schemeClr val="accent1"/>
              </a:buClr>
              <a:buSzPts val="1600"/>
              <a:buFont typeface="Nunito"/>
              <a:buChar char="●"/>
            </a:pPr>
            <a:r>
              <a:rPr lang="en" sz="2400" b="1" dirty="0">
                <a:solidFill>
                  <a:srgbClr val="4B4B4B"/>
                </a:solidFill>
                <a:latin typeface="Nunito" pitchFamily="2" charset="77"/>
                <a:ea typeface="Nunito"/>
                <a:cs typeface="Nunito"/>
                <a:sym typeface="Nunito"/>
              </a:rPr>
              <a:t>High demand </a:t>
            </a:r>
          </a:p>
          <a:p>
            <a:pPr marL="457200" marR="0" lvl="0" indent="-330200" algn="l" rtl="0">
              <a:lnSpc>
                <a:spcPct val="115000"/>
              </a:lnSpc>
              <a:spcBef>
                <a:spcPts val="0"/>
              </a:spcBef>
              <a:spcAft>
                <a:spcPts val="0"/>
              </a:spcAft>
              <a:buClr>
                <a:schemeClr val="accent1"/>
              </a:buClr>
              <a:buSzPts val="1600"/>
              <a:buFont typeface="Nunito"/>
              <a:buChar char="●"/>
            </a:pPr>
            <a:r>
              <a:rPr lang="en" sz="2400" b="1" dirty="0">
                <a:solidFill>
                  <a:srgbClr val="4B4B4B"/>
                </a:solidFill>
                <a:latin typeface="Nunito" pitchFamily="2" charset="77"/>
                <a:ea typeface="Nunito"/>
                <a:cs typeface="Nunito"/>
                <a:sym typeface="Nunito"/>
              </a:rPr>
              <a:t>Growing utility</a:t>
            </a:r>
            <a:br>
              <a:rPr lang="en" sz="1600" b="1" dirty="0">
                <a:solidFill>
                  <a:srgbClr val="4B4B4B"/>
                </a:solidFill>
                <a:latin typeface="Nunito" pitchFamily="2" charset="77"/>
                <a:ea typeface="Nunito"/>
                <a:cs typeface="Nunito"/>
                <a:sym typeface="Nunito"/>
              </a:rPr>
            </a:br>
            <a:br>
              <a:rPr lang="en" sz="1600" dirty="0">
                <a:solidFill>
                  <a:srgbClr val="4B4B4B"/>
                </a:solidFill>
                <a:highlight>
                  <a:srgbClr val="FFFFFF"/>
                </a:highlight>
                <a:latin typeface="Nunito" pitchFamily="2" charset="77"/>
                <a:ea typeface="Nunito"/>
                <a:cs typeface="Nunito"/>
                <a:sym typeface="Nunito"/>
              </a:rPr>
            </a:br>
            <a:endParaRPr sz="1600" dirty="0">
              <a:solidFill>
                <a:srgbClr val="4B4B4B"/>
              </a:solidFill>
              <a:latin typeface="Nunito" pitchFamily="2" charset="77"/>
              <a:ea typeface="Nunito"/>
              <a:cs typeface="Nunito"/>
              <a:sym typeface="Nunito"/>
            </a:endParaRPr>
          </a:p>
        </p:txBody>
      </p:sp>
      <p:sp>
        <p:nvSpPr>
          <p:cNvPr id="1591" name="Google Shape;1591;p322">
            <a:extLst>
              <a:ext uri="{FF2B5EF4-FFF2-40B4-BE49-F238E27FC236}">
                <a16:creationId xmlns:a16="http://schemas.microsoft.com/office/drawing/2014/main" id="{2949D367-B38E-B1D3-BF29-62764DE63F59}"/>
              </a:ext>
            </a:extLst>
          </p:cNvPr>
          <p:cNvSpPr txBox="1"/>
          <p:nvPr/>
        </p:nvSpPr>
        <p:spPr>
          <a:xfrm>
            <a:off x="443050" y="1055300"/>
            <a:ext cx="7993500" cy="4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rgbClr val="3D4D5C"/>
              </a:solidFill>
              <a:latin typeface="Nunito" pitchFamily="2" charset="77"/>
              <a:ea typeface="Nunito"/>
              <a:cs typeface="Nunito"/>
              <a:sym typeface="Nunito"/>
            </a:endParaRPr>
          </a:p>
        </p:txBody>
      </p:sp>
      <p:pic>
        <p:nvPicPr>
          <p:cNvPr id="4" name="Picture 3">
            <a:extLst>
              <a:ext uri="{FF2B5EF4-FFF2-40B4-BE49-F238E27FC236}">
                <a16:creationId xmlns:a16="http://schemas.microsoft.com/office/drawing/2014/main" id="{09638E30-4156-34BD-3D1A-CF437BBEC11B}"/>
              </a:ext>
            </a:extLst>
          </p:cNvPr>
          <p:cNvPicPr>
            <a:picLocks noChangeAspect="1"/>
          </p:cNvPicPr>
          <p:nvPr/>
        </p:nvPicPr>
        <p:blipFill>
          <a:blip r:embed="rId3"/>
          <a:stretch>
            <a:fillRect/>
          </a:stretch>
        </p:blipFill>
        <p:spPr>
          <a:xfrm>
            <a:off x="4071068" y="943600"/>
            <a:ext cx="4541995" cy="4203985"/>
          </a:xfrm>
          <a:prstGeom prst="rect">
            <a:avLst/>
          </a:prstGeom>
        </p:spPr>
      </p:pic>
      <p:pic>
        <p:nvPicPr>
          <p:cNvPr id="5" name="Picture 2">
            <a:extLst>
              <a:ext uri="{FF2B5EF4-FFF2-40B4-BE49-F238E27FC236}">
                <a16:creationId xmlns:a16="http://schemas.microsoft.com/office/drawing/2014/main" id="{52AE6059-2DEE-DE05-2E82-F3A484757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5C3267-4286-18F8-BBC0-89D62B30EB55}"/>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7" name="Picture 2">
            <a:extLst>
              <a:ext uri="{FF2B5EF4-FFF2-40B4-BE49-F238E27FC236}">
                <a16:creationId xmlns:a16="http://schemas.microsoft.com/office/drawing/2014/main" id="{D2F015AA-A63F-FF9E-2B0A-5946AB7AA9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953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666D7778-C5C0-ED40-1D15-3F3D3DCBF6C4}"/>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A4819607-1437-E204-8B6E-0D08EE8D6E3F}"/>
              </a:ext>
            </a:extLst>
          </p:cNvPr>
          <p:cNvSpPr txBox="1"/>
          <p:nvPr/>
        </p:nvSpPr>
        <p:spPr>
          <a:xfrm>
            <a:off x="406704" y="539591"/>
            <a:ext cx="8636442" cy="612497"/>
          </a:xfrm>
          <a:prstGeom prst="rect">
            <a:avLst/>
          </a:prstGeom>
          <a:noFill/>
          <a:ln>
            <a:noFill/>
          </a:ln>
        </p:spPr>
        <p:txBody>
          <a:bodyPr spcFirstLastPara="1" wrap="square" lIns="0" tIns="0" rIns="0" bIns="0" anchor="t" anchorCtr="0">
            <a:noAutofit/>
          </a:bodyPr>
          <a:lstStyle/>
          <a:p>
            <a:pPr lvl="0">
              <a:lnSpc>
                <a:spcPct val="115000"/>
              </a:lnSpc>
            </a:pPr>
            <a:r>
              <a:rPr lang="en-AU" sz="2800" b="1" dirty="0">
                <a:solidFill>
                  <a:srgbClr val="58CC02"/>
                </a:solidFill>
                <a:latin typeface="Nunito" pitchFamily="2" charset="77"/>
                <a:ea typeface="Comfortaa"/>
                <a:cs typeface="Comfortaa"/>
                <a:sym typeface="Comfortaa"/>
              </a:rPr>
              <a:t>Not all motivation is equally easy to stay engaged</a:t>
            </a:r>
            <a:br>
              <a:rPr lang="en-AU" sz="3200" b="1" dirty="0">
                <a:solidFill>
                  <a:srgbClr val="58CC02"/>
                </a:solidFill>
                <a:latin typeface="Nunito" pitchFamily="2" charset="77"/>
                <a:ea typeface="Comfortaa"/>
                <a:cs typeface="Comfortaa"/>
                <a:sym typeface="Comfortaa"/>
              </a:rPr>
            </a:br>
            <a:br>
              <a:rPr lang="en-AU" sz="2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322CD812-0F5B-AECB-6C79-CD2480647F43}"/>
              </a:ext>
            </a:extLst>
          </p:cNvPr>
          <p:cNvSpPr txBox="1"/>
          <p:nvPr/>
        </p:nvSpPr>
        <p:spPr>
          <a:xfrm>
            <a:off x="4419690" y="1503807"/>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1D1C1618-0546-9F43-ACC0-1F7F76058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C5C74B-23D2-7D19-A099-353754C6E900}"/>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7D3A57E6-FC25-B3C7-479D-AECD78A58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1B13D417-9FEA-9F41-F06E-A9B828703DFB}"/>
              </a:ext>
            </a:extLst>
          </p:cNvPr>
          <p:cNvGraphicFramePr>
            <a:graphicFrameLocks noGrp="1"/>
          </p:cNvGraphicFramePr>
          <p:nvPr>
            <p:extLst>
              <p:ext uri="{D42A27DB-BD31-4B8C-83A1-F6EECF244321}">
                <p14:modId xmlns:p14="http://schemas.microsoft.com/office/powerpoint/2010/main" val="2271684281"/>
              </p:ext>
            </p:extLst>
          </p:nvPr>
        </p:nvGraphicFramePr>
        <p:xfrm>
          <a:off x="1117600" y="1550974"/>
          <a:ext cx="6356350" cy="2697176"/>
        </p:xfrm>
        <a:graphic>
          <a:graphicData uri="http://schemas.openxmlformats.org/drawingml/2006/table">
            <a:tbl>
              <a:tblPr firstRow="1" bandRow="1">
                <a:tableStyleId>{21B938C8-E706-4C3B-9F7D-9851847A4ECF}</a:tableStyleId>
              </a:tblPr>
              <a:tblGrid>
                <a:gridCol w="3178175">
                  <a:extLst>
                    <a:ext uri="{9D8B030D-6E8A-4147-A177-3AD203B41FA5}">
                      <a16:colId xmlns:a16="http://schemas.microsoft.com/office/drawing/2014/main" val="3778776585"/>
                    </a:ext>
                  </a:extLst>
                </a:gridCol>
                <a:gridCol w="3178175">
                  <a:extLst>
                    <a:ext uri="{9D8B030D-6E8A-4147-A177-3AD203B41FA5}">
                      <a16:colId xmlns:a16="http://schemas.microsoft.com/office/drawing/2014/main" val="2184302685"/>
                    </a:ext>
                  </a:extLst>
                </a:gridCol>
              </a:tblGrid>
              <a:tr h="726163">
                <a:tc>
                  <a:txBody>
                    <a:bodyPr/>
                    <a:lstStyle/>
                    <a:p>
                      <a:r>
                        <a:rPr lang="en-US" sz="1800" b="1" dirty="0">
                          <a:solidFill>
                            <a:schemeClr val="tx1"/>
                          </a:solidFill>
                          <a:latin typeface="Nunito" pitchFamily="2" charset="77"/>
                        </a:rPr>
                        <a:t>HAVE TO MOTIVATION – ‘Effort feels heavy’</a:t>
                      </a:r>
                    </a:p>
                  </a:txBody>
                  <a:tcPr>
                    <a:solidFill>
                      <a:schemeClr val="tx2">
                        <a:lumMod val="75000"/>
                      </a:schemeClr>
                    </a:solidFill>
                  </a:tcPr>
                </a:tc>
                <a:tc>
                  <a:txBody>
                    <a:bodyPr/>
                    <a:lstStyle/>
                    <a:p>
                      <a:r>
                        <a:rPr lang="en-US" sz="1800" b="1" dirty="0">
                          <a:solidFill>
                            <a:schemeClr val="bg2"/>
                          </a:solidFill>
                          <a:latin typeface="Nunito" pitchFamily="2" charset="77"/>
                        </a:rPr>
                        <a:t>WANT TO MOTIVATION – ‘Effort feels natural’</a:t>
                      </a:r>
                    </a:p>
                  </a:txBody>
                  <a:tcPr>
                    <a:solidFill>
                      <a:schemeClr val="accent1">
                        <a:lumMod val="60000"/>
                        <a:lumOff val="40000"/>
                      </a:schemeClr>
                    </a:solidFill>
                  </a:tcPr>
                </a:tc>
                <a:extLst>
                  <a:ext uri="{0D108BD9-81ED-4DB2-BD59-A6C34878D82A}">
                    <a16:rowId xmlns:a16="http://schemas.microsoft.com/office/drawing/2014/main" val="2814318797"/>
                  </a:ext>
                </a:extLst>
              </a:tr>
              <a:tr h="1971013">
                <a:tc>
                  <a:txBody>
                    <a:bodyPr/>
                    <a:lstStyle/>
                    <a:p>
                      <a:pPr marL="285750" indent="-285750">
                        <a:buFont typeface="Arial" panose="020B0604020202020204" pitchFamily="34" charset="0"/>
                        <a:buChar char="•"/>
                      </a:pPr>
                      <a:r>
                        <a:rPr lang="en-US" sz="1800" dirty="0">
                          <a:solidFill>
                            <a:schemeClr val="tx1"/>
                          </a:solidFill>
                          <a:latin typeface="Nunito" pitchFamily="2" charset="77"/>
                        </a:rPr>
                        <a:t>Driven by requirement</a:t>
                      </a:r>
                      <a:br>
                        <a:rPr lang="en-US" sz="1800" dirty="0">
                          <a:solidFill>
                            <a:schemeClr val="tx1"/>
                          </a:solidFill>
                          <a:latin typeface="Nunito" pitchFamily="2" charset="77"/>
                        </a:rPr>
                      </a:br>
                      <a:endParaRPr lang="en-US" sz="1800" dirty="0">
                        <a:solidFill>
                          <a:schemeClr val="tx1"/>
                        </a:solidFill>
                        <a:latin typeface="Nunito" pitchFamily="2" charset="77"/>
                      </a:endParaRPr>
                    </a:p>
                    <a:p>
                      <a:pPr marL="285750" indent="-285750">
                        <a:buFont typeface="Arial" panose="020B0604020202020204" pitchFamily="34" charset="0"/>
                        <a:buChar char="•"/>
                      </a:pPr>
                      <a:r>
                        <a:rPr lang="en-US" sz="1800" dirty="0">
                          <a:solidFill>
                            <a:schemeClr val="tx1"/>
                          </a:solidFill>
                          <a:latin typeface="Nunito" pitchFamily="2" charset="77"/>
                        </a:rPr>
                        <a:t>Focused on outcomes</a:t>
                      </a:r>
                      <a:br>
                        <a:rPr lang="en-US" sz="1800" dirty="0">
                          <a:solidFill>
                            <a:schemeClr val="tx1"/>
                          </a:solidFill>
                          <a:latin typeface="Nunito" pitchFamily="2" charset="77"/>
                        </a:rPr>
                      </a:br>
                      <a:endParaRPr lang="en-US" sz="1800" dirty="0">
                        <a:solidFill>
                          <a:schemeClr val="tx1"/>
                        </a:solidFill>
                        <a:latin typeface="Nunito" pitchFamily="2" charset="77"/>
                      </a:endParaRPr>
                    </a:p>
                    <a:p>
                      <a:pPr marL="285750" indent="-285750">
                        <a:buFont typeface="Arial" panose="020B0604020202020204" pitchFamily="34" charset="0"/>
                        <a:buChar char="•"/>
                      </a:pPr>
                      <a:r>
                        <a:rPr lang="en-US" sz="1800" dirty="0">
                          <a:solidFill>
                            <a:schemeClr val="tx1"/>
                          </a:solidFill>
                          <a:latin typeface="Nunito" pitchFamily="2" charset="77"/>
                        </a:rPr>
                        <a:t>Externally imposed</a:t>
                      </a:r>
                    </a:p>
                  </a:txBody>
                  <a:tcPr>
                    <a:solidFill>
                      <a:schemeClr val="tx2">
                        <a:lumMod val="75000"/>
                      </a:schemeClr>
                    </a:solidFill>
                  </a:tcPr>
                </a:tc>
                <a:tc>
                  <a:txBody>
                    <a:bodyPr/>
                    <a:lstStyle/>
                    <a:p>
                      <a:pPr marL="285750" indent="-285750">
                        <a:buFont typeface="Arial" panose="020B0604020202020204" pitchFamily="34" charset="0"/>
                        <a:buChar char="•"/>
                      </a:pPr>
                      <a:r>
                        <a:rPr lang="en-US" sz="1800" dirty="0">
                          <a:latin typeface="Nunito" pitchFamily="2" charset="77"/>
                        </a:rPr>
                        <a:t>Personally meaningful</a:t>
                      </a:r>
                      <a:br>
                        <a:rPr lang="en-US" sz="1800" dirty="0">
                          <a:latin typeface="Nunito" pitchFamily="2" charset="77"/>
                        </a:rPr>
                      </a:br>
                      <a:endParaRPr lang="en-US" sz="1800" dirty="0">
                        <a:latin typeface="Nunito" pitchFamily="2" charset="77"/>
                      </a:endParaRPr>
                    </a:p>
                    <a:p>
                      <a:pPr marL="285750" indent="-285750">
                        <a:buFont typeface="Arial" panose="020B0604020202020204" pitchFamily="34" charset="0"/>
                        <a:buChar char="•"/>
                      </a:pPr>
                      <a:r>
                        <a:rPr lang="en-US" sz="1800" dirty="0">
                          <a:latin typeface="Nunito" pitchFamily="2" charset="77"/>
                        </a:rPr>
                        <a:t>Connected to identity</a:t>
                      </a:r>
                      <a:br>
                        <a:rPr lang="en-US" sz="1800" dirty="0">
                          <a:latin typeface="Nunito" pitchFamily="2" charset="77"/>
                        </a:rPr>
                      </a:br>
                      <a:endParaRPr lang="en-US" sz="1800" dirty="0">
                        <a:latin typeface="Nunito" pitchFamily="2" charset="77"/>
                      </a:endParaRPr>
                    </a:p>
                    <a:p>
                      <a:pPr marL="285750" indent="-285750">
                        <a:buFont typeface="Arial" panose="020B0604020202020204" pitchFamily="34" charset="0"/>
                        <a:buChar char="•"/>
                      </a:pPr>
                      <a:r>
                        <a:rPr lang="en-US" sz="1800" dirty="0">
                          <a:latin typeface="Nunito" pitchFamily="2" charset="77"/>
                        </a:rPr>
                        <a:t>Chosen by the learner</a:t>
                      </a:r>
                      <a:br>
                        <a:rPr lang="en-US" sz="1800" dirty="0">
                          <a:latin typeface="Nunito" pitchFamily="2" charset="77"/>
                        </a:rPr>
                      </a:br>
                      <a:endParaRPr lang="en-US" sz="1800" dirty="0">
                        <a:latin typeface="Nunito" pitchFamily="2" charset="77"/>
                      </a:endParaRPr>
                    </a:p>
                  </a:txBody>
                  <a:tcPr>
                    <a:solidFill>
                      <a:schemeClr val="accent1">
                        <a:lumMod val="60000"/>
                        <a:lumOff val="40000"/>
                      </a:schemeClr>
                    </a:solidFill>
                  </a:tcPr>
                </a:tc>
                <a:extLst>
                  <a:ext uri="{0D108BD9-81ED-4DB2-BD59-A6C34878D82A}">
                    <a16:rowId xmlns:a16="http://schemas.microsoft.com/office/drawing/2014/main" val="3587123807"/>
                  </a:ext>
                </a:extLst>
              </a:tr>
            </a:tbl>
          </a:graphicData>
        </a:graphic>
      </p:graphicFrame>
    </p:spTree>
    <p:extLst>
      <p:ext uri="{BB962C8B-B14F-4D97-AF65-F5344CB8AC3E}">
        <p14:creationId xmlns:p14="http://schemas.microsoft.com/office/powerpoint/2010/main" val="231838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F2C7D8F7-55DC-B16F-113C-AA447EE16DBE}"/>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CB85D157-9F59-D3DF-6A37-AAB970C0803E}"/>
              </a:ext>
            </a:extLst>
          </p:cNvPr>
          <p:cNvSpPr txBox="1"/>
          <p:nvPr/>
        </p:nvSpPr>
        <p:spPr>
          <a:xfrm>
            <a:off x="570648" y="609168"/>
            <a:ext cx="8028134" cy="612497"/>
          </a:xfrm>
          <a:prstGeom prst="rect">
            <a:avLst/>
          </a:prstGeom>
          <a:noFill/>
          <a:ln>
            <a:noFill/>
          </a:ln>
        </p:spPr>
        <p:txBody>
          <a:bodyPr spcFirstLastPara="1" wrap="square" lIns="0" tIns="0" rIns="0" bIns="0" anchor="t" anchorCtr="0">
            <a:noAutofit/>
          </a:bodyPr>
          <a:lstStyle/>
          <a:p>
            <a:r>
              <a:rPr lang="en-AU" sz="3600" b="1" dirty="0">
                <a:solidFill>
                  <a:srgbClr val="58CC05"/>
                </a:solidFill>
                <a:latin typeface="Nunito" pitchFamily="2" charset="77"/>
              </a:rPr>
              <a:t>Motivation </a:t>
            </a:r>
            <a:r>
              <a:rPr lang="en-AU" sz="3600" b="1" dirty="0">
                <a:solidFill>
                  <a:srgbClr val="58CC05"/>
                </a:solidFill>
                <a:effectLst>
                  <a:outerShdw blurRad="50800" dist="38100" dir="5400000" algn="t" rotWithShape="0">
                    <a:prstClr val="black">
                      <a:alpha val="40000"/>
                    </a:prstClr>
                  </a:outerShdw>
                </a:effectLst>
                <a:latin typeface="Nunito" pitchFamily="2" charset="77"/>
              </a:rPr>
              <a:t>→</a:t>
            </a:r>
            <a:r>
              <a:rPr lang="en-AU" sz="3600" b="1" dirty="0">
                <a:solidFill>
                  <a:srgbClr val="58CC05"/>
                </a:solidFill>
                <a:latin typeface="Nunito" pitchFamily="2" charset="77"/>
              </a:rPr>
              <a:t> Effort</a:t>
            </a:r>
            <a:endParaRPr lang="en-AU" sz="3600" dirty="0">
              <a:solidFill>
                <a:srgbClr val="58CC05"/>
              </a:solidFill>
              <a:latin typeface="Nunito" pitchFamily="2" charset="77"/>
            </a:endParaRPr>
          </a:p>
          <a:p>
            <a:br>
              <a:rPr lang="en-AU" sz="1800" dirty="0">
                <a:latin typeface="Nunito" pitchFamily="2" charset="77"/>
              </a:rPr>
            </a:br>
            <a:br>
              <a:rPr lang="en-AU" sz="2400" b="1" dirty="0">
                <a:latin typeface="Nunito" pitchFamily="2" charset="77"/>
              </a:rPr>
            </a:br>
            <a:r>
              <a:rPr lang="en-AU" sz="2400" b="1" dirty="0">
                <a:latin typeface="Nunito" pitchFamily="2" charset="77"/>
              </a:rPr>
              <a:t>Motivation drives effort </a:t>
            </a:r>
            <a:br>
              <a:rPr lang="en-AU" sz="2400" dirty="0">
                <a:latin typeface="Nunito" pitchFamily="2" charset="77"/>
              </a:rPr>
            </a:br>
            <a:endParaRPr lang="en-AU" sz="2400" dirty="0">
              <a:latin typeface="Nunito" pitchFamily="2" charset="77"/>
            </a:endParaRPr>
          </a:p>
          <a:p>
            <a:pPr lvl="0">
              <a:lnSpc>
                <a:spcPct val="115000"/>
              </a:lnSpc>
            </a:pPr>
            <a:r>
              <a:rPr lang="en-AU" sz="3200" b="1" dirty="0">
                <a:solidFill>
                  <a:srgbClr val="58CC05"/>
                </a:solidFill>
                <a:latin typeface="Nunito" pitchFamily="2" charset="77"/>
              </a:rPr>
              <a:t>Education typically relies on ‘have to motivation’ which takes the most effort and is hardest to stay engaged with</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504D6A38-E0D9-310F-2DF2-027CEEF342EC}"/>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AE840366-A676-CE73-2DF0-F93DF3F8F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D5FA5B-891D-8999-395F-230504DC39D1}"/>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FD538EAD-EC07-809E-2F2E-D7ACED57E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C9525C3-39CA-17C5-9606-E0CD5B9FC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376" y="429190"/>
            <a:ext cx="2029494" cy="185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3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8CC05">
            <a:alpha val="71427"/>
          </a:srgbClr>
        </a:solidFill>
        <a:effectLst/>
      </p:bgPr>
    </p:bg>
    <p:spTree>
      <p:nvGrpSpPr>
        <p:cNvPr id="1" name="Shape 1628">
          <a:extLst>
            <a:ext uri="{FF2B5EF4-FFF2-40B4-BE49-F238E27FC236}">
              <a16:creationId xmlns:a16="http://schemas.microsoft.com/office/drawing/2014/main" id="{08471271-8025-AB4D-2D9C-9386273D9053}"/>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A86543F7-C852-AB6F-36B1-2487B9DB9787}"/>
              </a:ext>
            </a:extLst>
          </p:cNvPr>
          <p:cNvSpPr txBox="1"/>
          <p:nvPr/>
        </p:nvSpPr>
        <p:spPr>
          <a:xfrm>
            <a:off x="890054" y="487248"/>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4000" b="1" dirty="0">
                <a:solidFill>
                  <a:schemeClr val="tx2"/>
                </a:solidFill>
                <a:latin typeface="Nunito" pitchFamily="2" charset="77"/>
                <a:ea typeface="Comfortaa"/>
                <a:cs typeface="Comfortaa"/>
                <a:sym typeface="Comfortaa"/>
              </a:rPr>
              <a:t>What’s changing for students?</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24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5D2B7069-8B72-A0D6-E53A-58300303E6DB}"/>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0D10B656-9FDD-534F-8754-2D0D4F90C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A32492-0DC0-C6B5-BAE1-875B8C30AD12}"/>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8" name="Picture 7">
            <a:extLst>
              <a:ext uri="{FF2B5EF4-FFF2-40B4-BE49-F238E27FC236}">
                <a16:creationId xmlns:a16="http://schemas.microsoft.com/office/drawing/2014/main" id="{7A472387-7326-720A-3574-0B34E43F6332}"/>
              </a:ext>
            </a:extLst>
          </p:cNvPr>
          <p:cNvPicPr>
            <a:picLocks noChangeAspect="1"/>
          </p:cNvPicPr>
          <p:nvPr/>
        </p:nvPicPr>
        <p:blipFill>
          <a:blip r:embed="rId4"/>
          <a:stretch>
            <a:fillRect/>
          </a:stretch>
        </p:blipFill>
        <p:spPr>
          <a:xfrm>
            <a:off x="3033166" y="1297845"/>
            <a:ext cx="3077668" cy="2262452"/>
          </a:xfrm>
          <a:prstGeom prst="rect">
            <a:avLst/>
          </a:prstGeom>
        </p:spPr>
      </p:pic>
      <p:pic>
        <p:nvPicPr>
          <p:cNvPr id="10" name="Picture 9">
            <a:extLst>
              <a:ext uri="{FF2B5EF4-FFF2-40B4-BE49-F238E27FC236}">
                <a16:creationId xmlns:a16="http://schemas.microsoft.com/office/drawing/2014/main" id="{414227F8-433A-6A8F-AD76-2CACD6EF3421}"/>
              </a:ext>
            </a:extLst>
          </p:cNvPr>
          <p:cNvPicPr>
            <a:picLocks noChangeAspect="1"/>
          </p:cNvPicPr>
          <p:nvPr/>
        </p:nvPicPr>
        <p:blipFill>
          <a:blip r:embed="rId5"/>
          <a:stretch>
            <a:fillRect/>
          </a:stretch>
        </p:blipFill>
        <p:spPr>
          <a:xfrm>
            <a:off x="-25689" y="1297845"/>
            <a:ext cx="2989006" cy="1533947"/>
          </a:xfrm>
          <a:prstGeom prst="rect">
            <a:avLst/>
          </a:prstGeom>
        </p:spPr>
      </p:pic>
      <p:pic>
        <p:nvPicPr>
          <p:cNvPr id="14" name="Picture 13">
            <a:extLst>
              <a:ext uri="{FF2B5EF4-FFF2-40B4-BE49-F238E27FC236}">
                <a16:creationId xmlns:a16="http://schemas.microsoft.com/office/drawing/2014/main" id="{D3BC8042-5D7B-9980-FE5F-33DF8825A573}"/>
              </a:ext>
            </a:extLst>
          </p:cNvPr>
          <p:cNvPicPr>
            <a:picLocks noChangeAspect="1"/>
          </p:cNvPicPr>
          <p:nvPr/>
        </p:nvPicPr>
        <p:blipFill>
          <a:blip r:embed="rId6"/>
          <a:stretch>
            <a:fillRect/>
          </a:stretch>
        </p:blipFill>
        <p:spPr>
          <a:xfrm>
            <a:off x="152924" y="4014423"/>
            <a:ext cx="2735055" cy="466568"/>
          </a:xfrm>
          <a:prstGeom prst="rect">
            <a:avLst/>
          </a:prstGeom>
        </p:spPr>
      </p:pic>
      <p:pic>
        <p:nvPicPr>
          <p:cNvPr id="16" name="Picture 15">
            <a:extLst>
              <a:ext uri="{FF2B5EF4-FFF2-40B4-BE49-F238E27FC236}">
                <a16:creationId xmlns:a16="http://schemas.microsoft.com/office/drawing/2014/main" id="{644B862E-FED2-778A-0D99-3599D94D6E18}"/>
              </a:ext>
            </a:extLst>
          </p:cNvPr>
          <p:cNvPicPr>
            <a:picLocks noChangeAspect="1"/>
          </p:cNvPicPr>
          <p:nvPr/>
        </p:nvPicPr>
        <p:blipFill>
          <a:blip r:embed="rId7"/>
          <a:stretch>
            <a:fillRect/>
          </a:stretch>
        </p:blipFill>
        <p:spPr>
          <a:xfrm>
            <a:off x="152924" y="2920038"/>
            <a:ext cx="2628375" cy="1006139"/>
          </a:xfrm>
          <a:prstGeom prst="rect">
            <a:avLst/>
          </a:prstGeom>
        </p:spPr>
      </p:pic>
      <p:pic>
        <p:nvPicPr>
          <p:cNvPr id="18" name="Picture 17">
            <a:extLst>
              <a:ext uri="{FF2B5EF4-FFF2-40B4-BE49-F238E27FC236}">
                <a16:creationId xmlns:a16="http://schemas.microsoft.com/office/drawing/2014/main" id="{52493E9E-D704-52D2-7CC1-8098E4946AFF}"/>
              </a:ext>
            </a:extLst>
          </p:cNvPr>
          <p:cNvPicPr>
            <a:picLocks noChangeAspect="1"/>
          </p:cNvPicPr>
          <p:nvPr/>
        </p:nvPicPr>
        <p:blipFill>
          <a:blip r:embed="rId8"/>
          <a:stretch>
            <a:fillRect/>
          </a:stretch>
        </p:blipFill>
        <p:spPr>
          <a:xfrm>
            <a:off x="2963317" y="3628040"/>
            <a:ext cx="3886200" cy="1068337"/>
          </a:xfrm>
          <a:prstGeom prst="rect">
            <a:avLst/>
          </a:prstGeom>
        </p:spPr>
      </p:pic>
      <p:pic>
        <p:nvPicPr>
          <p:cNvPr id="22" name="Picture 21">
            <a:extLst>
              <a:ext uri="{FF2B5EF4-FFF2-40B4-BE49-F238E27FC236}">
                <a16:creationId xmlns:a16="http://schemas.microsoft.com/office/drawing/2014/main" id="{3A9E0323-E627-AA4C-E690-FB59EC9318DC}"/>
              </a:ext>
            </a:extLst>
          </p:cNvPr>
          <p:cNvPicPr>
            <a:picLocks noChangeAspect="1"/>
          </p:cNvPicPr>
          <p:nvPr/>
        </p:nvPicPr>
        <p:blipFill>
          <a:blip r:embed="rId9"/>
          <a:stretch>
            <a:fillRect/>
          </a:stretch>
        </p:blipFill>
        <p:spPr>
          <a:xfrm>
            <a:off x="6149812" y="1306467"/>
            <a:ext cx="2944498" cy="660348"/>
          </a:xfrm>
          <a:prstGeom prst="rect">
            <a:avLst/>
          </a:prstGeom>
        </p:spPr>
      </p:pic>
      <p:pic>
        <p:nvPicPr>
          <p:cNvPr id="24" name="Picture 23">
            <a:extLst>
              <a:ext uri="{FF2B5EF4-FFF2-40B4-BE49-F238E27FC236}">
                <a16:creationId xmlns:a16="http://schemas.microsoft.com/office/drawing/2014/main" id="{76954C81-7BF2-96AA-CF2F-424104EBBEE0}"/>
              </a:ext>
            </a:extLst>
          </p:cNvPr>
          <p:cNvPicPr>
            <a:picLocks noChangeAspect="1"/>
          </p:cNvPicPr>
          <p:nvPr/>
        </p:nvPicPr>
        <p:blipFill>
          <a:blip r:embed="rId10"/>
          <a:stretch>
            <a:fillRect/>
          </a:stretch>
        </p:blipFill>
        <p:spPr>
          <a:xfrm>
            <a:off x="6149812" y="1966815"/>
            <a:ext cx="2944498" cy="1307522"/>
          </a:xfrm>
          <a:prstGeom prst="rect">
            <a:avLst/>
          </a:prstGeom>
        </p:spPr>
      </p:pic>
    </p:spTree>
    <p:extLst>
      <p:ext uri="{BB962C8B-B14F-4D97-AF65-F5344CB8AC3E}">
        <p14:creationId xmlns:p14="http://schemas.microsoft.com/office/powerpoint/2010/main" val="1396634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4F89F96B-3097-D337-A3AE-39ECA92FCD9C}"/>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5336AD0C-C18B-624C-9629-710E80718D63}"/>
              </a:ext>
            </a:extLst>
          </p:cNvPr>
          <p:cNvSpPr txBox="1"/>
          <p:nvPr/>
        </p:nvSpPr>
        <p:spPr>
          <a:xfrm>
            <a:off x="310935" y="609169"/>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200" b="1" dirty="0">
                <a:solidFill>
                  <a:srgbClr val="58CC02"/>
                </a:solidFill>
                <a:latin typeface="Nunito" pitchFamily="2" charset="77"/>
                <a:ea typeface="Comfortaa"/>
                <a:cs typeface="Comfortaa"/>
                <a:sym typeface="Comfortaa"/>
              </a:rPr>
              <a:t>The environment has changed</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2400" b="1" dirty="0">
                <a:solidFill>
                  <a:schemeClr val="bg2"/>
                </a:solidFill>
                <a:latin typeface="Nunito" pitchFamily="2" charset="77"/>
                <a:ea typeface="Comfortaa"/>
                <a:cs typeface="Comfortaa"/>
                <a:sym typeface="Comfortaa"/>
              </a:rPr>
            </a:br>
            <a:endParaRPr lang="en-AU" sz="2400" dirty="0">
              <a:solidFill>
                <a:schemeClr val="bg2"/>
              </a:solidFill>
              <a:latin typeface="Nunito" pitchFamily="2" charset="77"/>
              <a:ea typeface="Comfortaa"/>
              <a:cs typeface="Comfortaa"/>
              <a:sym typeface="Comfortaa"/>
            </a:endParaRPr>
          </a:p>
          <a:p>
            <a:pPr lvl="0" eaLnBrk="0" fontAlgn="base" hangingPunct="0">
              <a:spcBef>
                <a:spcPct val="0"/>
              </a:spcBef>
              <a:spcAft>
                <a:spcPct val="0"/>
              </a:spcAft>
              <a:buClrTx/>
              <a:buFontTx/>
              <a:buChar char="•"/>
            </a:pPr>
            <a:r>
              <a:rPr lang="en-US" altLang="en-US" sz="2800" b="1" dirty="0">
                <a:solidFill>
                  <a:schemeClr val="bg2"/>
                </a:solidFill>
                <a:latin typeface="Nunito" pitchFamily="2" charset="77"/>
              </a:rPr>
              <a:t>Help is one click away </a:t>
            </a:r>
            <a:br>
              <a:rPr lang="en-US" altLang="en-US" sz="2800" b="1" dirty="0">
                <a:solidFill>
                  <a:schemeClr val="bg2"/>
                </a:solidFill>
                <a:latin typeface="Nunito" pitchFamily="2" charset="77"/>
              </a:rPr>
            </a:br>
            <a:endParaRPr lang="en-US" altLang="en-US" sz="2800" b="1" dirty="0">
              <a:solidFill>
                <a:schemeClr val="bg2"/>
              </a:solidFill>
              <a:latin typeface="Nunito" pitchFamily="2" charset="77"/>
            </a:endParaRPr>
          </a:p>
          <a:p>
            <a:pPr lvl="0" eaLnBrk="0" fontAlgn="base" hangingPunct="0">
              <a:spcBef>
                <a:spcPct val="0"/>
              </a:spcBef>
              <a:spcAft>
                <a:spcPct val="0"/>
              </a:spcAft>
              <a:buClrTx/>
              <a:buFontTx/>
              <a:buChar char="•"/>
            </a:pPr>
            <a:r>
              <a:rPr lang="en-US" altLang="en-US" sz="2800" b="1" dirty="0">
                <a:solidFill>
                  <a:schemeClr val="bg2"/>
                </a:solidFill>
                <a:latin typeface="Nunito" pitchFamily="2" charset="77"/>
              </a:rPr>
              <a:t>Tasks can be completed instantly </a:t>
            </a:r>
            <a:br>
              <a:rPr lang="en-US" altLang="en-US" sz="2800" b="1" dirty="0">
                <a:solidFill>
                  <a:schemeClr val="bg2"/>
                </a:solidFill>
                <a:latin typeface="Nunito" pitchFamily="2" charset="77"/>
              </a:rPr>
            </a:br>
            <a:endParaRPr lang="en-US" altLang="en-US" sz="2800" b="1" dirty="0">
              <a:solidFill>
                <a:schemeClr val="bg2"/>
              </a:solidFill>
              <a:latin typeface="Nunito" pitchFamily="2" charset="77"/>
            </a:endParaRPr>
          </a:p>
          <a:p>
            <a:pPr lvl="0" eaLnBrk="0" fontAlgn="base" hangingPunct="0">
              <a:spcBef>
                <a:spcPct val="0"/>
              </a:spcBef>
              <a:spcAft>
                <a:spcPct val="0"/>
              </a:spcAft>
              <a:buClrTx/>
              <a:buFontTx/>
              <a:buChar char="•"/>
            </a:pPr>
            <a:r>
              <a:rPr lang="en-US" altLang="en-US" sz="2800" b="1" dirty="0">
                <a:solidFill>
                  <a:schemeClr val="bg2"/>
                </a:solidFill>
                <a:latin typeface="Nunito" pitchFamily="2" charset="77"/>
              </a:rPr>
              <a:t>Students are supported at every step</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E88BDBBA-9442-4278-E498-B4DFFC2A23EA}"/>
              </a:ext>
            </a:extLst>
          </p:cNvPr>
          <p:cNvSpPr txBox="1"/>
          <p:nvPr/>
        </p:nvSpPr>
        <p:spPr>
          <a:xfrm>
            <a:off x="4395837" y="1223916"/>
            <a:ext cx="5601182" cy="268321"/>
          </a:xfrm>
          <a:prstGeom prst="rect">
            <a:avLst/>
          </a:prstGeom>
          <a:noFill/>
          <a:ln>
            <a:noFill/>
          </a:ln>
        </p:spPr>
        <p:txBody>
          <a:bodyPr spcFirstLastPara="1" wrap="square" lIns="91425" tIns="91425" rIns="91425" bIns="91425" anchor="t" anchorCtr="0">
            <a:noAutofit/>
          </a:bodyPr>
          <a:lstStyle/>
          <a:p>
            <a:pPr marL="120647">
              <a:lnSpc>
                <a:spcPct val="150000"/>
              </a:lnSpc>
              <a:spcBef>
                <a:spcPts val="1200"/>
              </a:spcBef>
              <a:buClr>
                <a:srgbClr val="3D4D5C"/>
              </a:buClr>
              <a:buSzPts val="1700"/>
            </a:pPr>
            <a:br>
              <a:rPr lang="en" sz="1000" dirty="0"/>
            </a:br>
            <a:endParaRPr sz="1000" dirty="0"/>
          </a:p>
          <a:p>
            <a:pPr>
              <a:lnSpc>
                <a:spcPct val="115000"/>
              </a:lnSpc>
              <a:spcBef>
                <a:spcPts val="1200"/>
              </a:spcBef>
            </a:pPr>
            <a:endParaRPr sz="1100" dirty="0"/>
          </a:p>
          <a:p>
            <a:pPr>
              <a:lnSpc>
                <a:spcPct val="115000"/>
              </a:lnSpc>
              <a:spcBef>
                <a:spcPts val="1200"/>
              </a:spcBef>
            </a:pPr>
            <a:endParaRPr sz="1100" i="1" dirty="0">
              <a:latin typeface="Nunito"/>
              <a:ea typeface="Nunito"/>
              <a:cs typeface="Nunito"/>
              <a:sym typeface="Nunito"/>
            </a:endParaRPr>
          </a:p>
          <a:p>
            <a:pPr>
              <a:spcBef>
                <a:spcPts val="1200"/>
              </a:spcBef>
            </a:pPr>
            <a:endParaRPr sz="1600" dirty="0">
              <a:solidFill>
                <a:schemeClr val="accent1"/>
              </a:solidFill>
              <a:latin typeface="Nunito SemiBold"/>
              <a:ea typeface="Nunito SemiBold"/>
              <a:cs typeface="Nunito SemiBold"/>
              <a:sym typeface="Nunito SemiBold"/>
            </a:endParaRPr>
          </a:p>
          <a:p>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38F35382-DDA1-4C2A-C4E1-29C99BCC4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90"/>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1CAA19-E14F-046E-ED30-76C6C99D3BB8}"/>
              </a:ext>
            </a:extLst>
          </p:cNvPr>
          <p:cNvSpPr txBox="1"/>
          <p:nvPr/>
        </p:nvSpPr>
        <p:spPr>
          <a:xfrm>
            <a:off x="152925" y="4793932"/>
            <a:ext cx="4572000" cy="830997"/>
          </a:xfrm>
          <a:prstGeom prst="rect">
            <a:avLst/>
          </a:prstGeom>
          <a:noFill/>
        </p:spPr>
        <p:txBody>
          <a:bodyPr wrap="square">
            <a:spAutoFit/>
          </a:bodyPr>
          <a:lstStyle/>
          <a:p>
            <a:pPr rtl="0">
              <a:buNone/>
            </a:pPr>
            <a:r>
              <a:rPr lang="en-AU" sz="1200" b="1" dirty="0">
                <a:solidFill>
                  <a:srgbClr val="FFFFFF"/>
                </a:solidFill>
                <a:latin typeface="Nunito" pitchFamily="2" charset="77"/>
              </a:rPr>
              <a:t>© 2026 Duolingo, Inc. All rights Reserved</a:t>
            </a:r>
            <a:endParaRPr lang="en-AU" sz="1200" dirty="0"/>
          </a:p>
          <a:p>
            <a:pPr>
              <a:buNone/>
            </a:pPr>
            <a:br>
              <a:rPr lang="en-AU" sz="1800" dirty="0"/>
            </a:br>
            <a:endParaRPr lang="en-US" sz="1800" dirty="0"/>
          </a:p>
        </p:txBody>
      </p:sp>
      <p:pic>
        <p:nvPicPr>
          <p:cNvPr id="4" name="Picture 2">
            <a:extLst>
              <a:ext uri="{FF2B5EF4-FFF2-40B4-BE49-F238E27FC236}">
                <a16:creationId xmlns:a16="http://schemas.microsoft.com/office/drawing/2014/main" id="{F69B5CCF-CD9B-0EEF-03D8-7E751B127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1"/>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72CDC0D1-0FFA-9326-CAFF-FB1DDD72B3F4}"/>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62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739857C0-D732-757A-C700-69734F334BE8}"/>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60C10B8F-937A-8B88-E5FB-D12D8EE11E00}"/>
              </a:ext>
            </a:extLst>
          </p:cNvPr>
          <p:cNvSpPr txBox="1"/>
          <p:nvPr/>
        </p:nvSpPr>
        <p:spPr>
          <a:xfrm>
            <a:off x="310935" y="609169"/>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200" b="1" dirty="0">
                <a:solidFill>
                  <a:srgbClr val="58CC02"/>
                </a:solidFill>
                <a:latin typeface="Nunito" pitchFamily="2" charset="77"/>
                <a:ea typeface="Comfortaa"/>
                <a:cs typeface="Comfortaa"/>
                <a:sym typeface="Comfortaa"/>
              </a:rPr>
              <a:t>What does this look like?</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2400" b="1" dirty="0">
                <a:solidFill>
                  <a:schemeClr val="bg2"/>
                </a:solidFill>
                <a:latin typeface="Nunito" pitchFamily="2" charset="77"/>
                <a:ea typeface="Comfortaa"/>
                <a:cs typeface="Comfortaa"/>
                <a:sym typeface="Comfortaa"/>
              </a:rPr>
            </a:br>
            <a:endParaRPr lang="en-AU" sz="2400" b="1" dirty="0">
              <a:solidFill>
                <a:schemeClr val="bg2"/>
              </a:solidFill>
              <a:latin typeface="Nunito" pitchFamily="2" charset="77"/>
              <a:ea typeface="Comfortaa"/>
              <a:cs typeface="Comfortaa"/>
              <a:sym typeface="Comfortaa"/>
            </a:endParaRPr>
          </a:p>
          <a:p>
            <a:pPr>
              <a:lnSpc>
                <a:spcPct val="115000"/>
              </a:lnSpc>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123057E8-A5DD-3CB0-CF44-2B05714A47CE}"/>
              </a:ext>
            </a:extLst>
          </p:cNvPr>
          <p:cNvSpPr txBox="1"/>
          <p:nvPr/>
        </p:nvSpPr>
        <p:spPr>
          <a:xfrm>
            <a:off x="4395837" y="1223916"/>
            <a:ext cx="5601182" cy="268321"/>
          </a:xfrm>
          <a:prstGeom prst="rect">
            <a:avLst/>
          </a:prstGeom>
          <a:noFill/>
          <a:ln>
            <a:noFill/>
          </a:ln>
        </p:spPr>
        <p:txBody>
          <a:bodyPr spcFirstLastPara="1" wrap="square" lIns="91425" tIns="91425" rIns="91425" bIns="91425" anchor="t" anchorCtr="0">
            <a:noAutofit/>
          </a:bodyPr>
          <a:lstStyle/>
          <a:p>
            <a:pPr marL="120647">
              <a:lnSpc>
                <a:spcPct val="150000"/>
              </a:lnSpc>
              <a:spcBef>
                <a:spcPts val="1200"/>
              </a:spcBef>
              <a:buClr>
                <a:srgbClr val="3D4D5C"/>
              </a:buClr>
              <a:buSzPts val="1700"/>
            </a:pPr>
            <a:br>
              <a:rPr lang="en" sz="1000" dirty="0"/>
            </a:br>
            <a:endParaRPr sz="1000" dirty="0"/>
          </a:p>
          <a:p>
            <a:pPr>
              <a:lnSpc>
                <a:spcPct val="115000"/>
              </a:lnSpc>
              <a:spcBef>
                <a:spcPts val="1200"/>
              </a:spcBef>
            </a:pPr>
            <a:endParaRPr sz="1100" dirty="0"/>
          </a:p>
          <a:p>
            <a:pPr>
              <a:lnSpc>
                <a:spcPct val="115000"/>
              </a:lnSpc>
              <a:spcBef>
                <a:spcPts val="1200"/>
              </a:spcBef>
            </a:pPr>
            <a:endParaRPr sz="1100" i="1" dirty="0">
              <a:latin typeface="Nunito"/>
              <a:ea typeface="Nunito"/>
              <a:cs typeface="Nunito"/>
              <a:sym typeface="Nunito"/>
            </a:endParaRPr>
          </a:p>
          <a:p>
            <a:pPr>
              <a:spcBef>
                <a:spcPts val="1200"/>
              </a:spcBef>
            </a:pPr>
            <a:endParaRPr sz="1600" dirty="0">
              <a:solidFill>
                <a:schemeClr val="accent1"/>
              </a:solidFill>
              <a:latin typeface="Nunito SemiBold"/>
              <a:ea typeface="Nunito SemiBold"/>
              <a:cs typeface="Nunito SemiBold"/>
              <a:sym typeface="Nunito SemiBold"/>
            </a:endParaRPr>
          </a:p>
          <a:p>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DEB23CD3-48C7-3D19-A923-8A244F11D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90"/>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93A0BB-B670-BEAE-16CF-250CBD52964B}"/>
              </a:ext>
            </a:extLst>
          </p:cNvPr>
          <p:cNvSpPr txBox="1"/>
          <p:nvPr/>
        </p:nvSpPr>
        <p:spPr>
          <a:xfrm>
            <a:off x="152925" y="4793932"/>
            <a:ext cx="4572000" cy="830997"/>
          </a:xfrm>
          <a:prstGeom prst="rect">
            <a:avLst/>
          </a:prstGeom>
          <a:noFill/>
        </p:spPr>
        <p:txBody>
          <a:bodyPr wrap="square">
            <a:spAutoFit/>
          </a:bodyPr>
          <a:lstStyle/>
          <a:p>
            <a:pPr rtl="0">
              <a:buNone/>
            </a:pPr>
            <a:r>
              <a:rPr lang="en-AU" sz="1200" b="1" dirty="0">
                <a:solidFill>
                  <a:srgbClr val="FFFFFF"/>
                </a:solidFill>
                <a:latin typeface="Nunito" pitchFamily="2" charset="77"/>
              </a:rPr>
              <a:t>© 2026 Duolingo, Inc. All rights Reserved</a:t>
            </a:r>
            <a:endParaRPr lang="en-AU" sz="1200" dirty="0"/>
          </a:p>
          <a:p>
            <a:pPr>
              <a:buNone/>
            </a:pPr>
            <a:br>
              <a:rPr lang="en-AU" sz="1800" dirty="0"/>
            </a:br>
            <a:endParaRPr lang="en-US" sz="1800" dirty="0"/>
          </a:p>
        </p:txBody>
      </p:sp>
      <p:pic>
        <p:nvPicPr>
          <p:cNvPr id="4" name="Picture 2">
            <a:extLst>
              <a:ext uri="{FF2B5EF4-FFF2-40B4-BE49-F238E27FC236}">
                <a16:creationId xmlns:a16="http://schemas.microsoft.com/office/drawing/2014/main" id="{A1BEB4A7-957D-1308-6E55-B1CD1636F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1"/>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2BE06E-29E2-A360-9B25-C85AA8BC5F84}"/>
              </a:ext>
            </a:extLst>
          </p:cNvPr>
          <p:cNvSpPr txBox="1"/>
          <p:nvPr/>
        </p:nvSpPr>
        <p:spPr>
          <a:xfrm>
            <a:off x="434715" y="1692557"/>
            <a:ext cx="8089083" cy="1938992"/>
          </a:xfrm>
          <a:prstGeom prst="rect">
            <a:avLst/>
          </a:prstGeom>
          <a:noFill/>
        </p:spPr>
        <p:txBody>
          <a:bodyPr wrap="square">
            <a:spAutoFit/>
          </a:bodyPr>
          <a:lstStyle/>
          <a:p>
            <a:pPr>
              <a:buFont typeface="Arial" panose="020B0604020202020204" pitchFamily="34" charset="0"/>
              <a:buChar char="•"/>
            </a:pPr>
            <a:r>
              <a:rPr lang="en-AU" sz="2400" b="1" dirty="0">
                <a:solidFill>
                  <a:schemeClr val="bg2"/>
                </a:solidFill>
                <a:latin typeface="Nunito" pitchFamily="2" charset="77"/>
              </a:rPr>
              <a:t>Students write with AI - then refine the output </a:t>
            </a:r>
            <a:br>
              <a:rPr lang="en-AU" sz="2400" b="1" dirty="0">
                <a:solidFill>
                  <a:schemeClr val="bg2"/>
                </a:solidFill>
                <a:latin typeface="Nunito" pitchFamily="2" charset="77"/>
              </a:rPr>
            </a:br>
            <a:endParaRPr lang="en-AU" sz="2400" b="1" dirty="0">
              <a:solidFill>
                <a:schemeClr val="bg2"/>
              </a:solidFill>
              <a:latin typeface="Nunito" pitchFamily="2" charset="77"/>
            </a:endParaRPr>
          </a:p>
          <a:p>
            <a:pPr>
              <a:buFont typeface="Arial" panose="020B0604020202020204" pitchFamily="34" charset="0"/>
              <a:buChar char="•"/>
            </a:pPr>
            <a:r>
              <a:rPr lang="en-AU" sz="2400" b="1" dirty="0">
                <a:solidFill>
                  <a:schemeClr val="bg2"/>
                </a:solidFill>
                <a:latin typeface="Nunito" pitchFamily="2" charset="77"/>
              </a:rPr>
              <a:t>Student translate - before they think in English</a:t>
            </a:r>
            <a:br>
              <a:rPr lang="en-AU" sz="2400" b="1" dirty="0">
                <a:solidFill>
                  <a:schemeClr val="bg2"/>
                </a:solidFill>
                <a:latin typeface="Nunito" pitchFamily="2" charset="77"/>
              </a:rPr>
            </a:br>
            <a:r>
              <a:rPr lang="en-AU" sz="2400" b="1" dirty="0">
                <a:solidFill>
                  <a:schemeClr val="bg2"/>
                </a:solidFill>
                <a:latin typeface="Nunito" pitchFamily="2" charset="77"/>
              </a:rPr>
              <a:t> </a:t>
            </a:r>
          </a:p>
          <a:p>
            <a:pPr>
              <a:buFont typeface="Arial" panose="020B0604020202020204" pitchFamily="34" charset="0"/>
              <a:buChar char="•"/>
            </a:pPr>
            <a:r>
              <a:rPr lang="en-AU" sz="2400" b="1" dirty="0">
                <a:solidFill>
                  <a:schemeClr val="bg2"/>
                </a:solidFill>
                <a:latin typeface="Nunito" pitchFamily="2" charset="77"/>
              </a:rPr>
              <a:t>Students submit work they can’t reproduce live</a:t>
            </a:r>
          </a:p>
        </p:txBody>
      </p:sp>
      <p:pic>
        <p:nvPicPr>
          <p:cNvPr id="9" name="Picture 8">
            <a:extLst>
              <a:ext uri="{FF2B5EF4-FFF2-40B4-BE49-F238E27FC236}">
                <a16:creationId xmlns:a16="http://schemas.microsoft.com/office/drawing/2014/main" id="{0822DC34-1E45-7793-A969-911F31C3FF46}"/>
              </a:ext>
            </a:extLst>
          </p:cNvPr>
          <p:cNvPicPr>
            <a:picLocks noChangeAspect="1"/>
          </p:cNvPicPr>
          <p:nvPr/>
        </p:nvPicPr>
        <p:blipFill>
          <a:blip r:embed="rId5"/>
          <a:stretch>
            <a:fillRect/>
          </a:stretch>
        </p:blipFill>
        <p:spPr>
          <a:xfrm>
            <a:off x="7196428" y="61692"/>
            <a:ext cx="1938585" cy="1090454"/>
          </a:xfrm>
          <a:prstGeom prst="rect">
            <a:avLst/>
          </a:prstGeom>
        </p:spPr>
      </p:pic>
    </p:spTree>
    <p:extLst>
      <p:ext uri="{BB962C8B-B14F-4D97-AF65-F5344CB8AC3E}">
        <p14:creationId xmlns:p14="http://schemas.microsoft.com/office/powerpoint/2010/main" val="2229768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72BC9BA3-1DD3-32C0-7C40-D8C84B3F3E9D}"/>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706B951E-B1A8-4628-A366-C8FB91CF00DF}"/>
              </a:ext>
            </a:extLst>
          </p:cNvPr>
          <p:cNvSpPr txBox="1"/>
          <p:nvPr/>
        </p:nvSpPr>
        <p:spPr>
          <a:xfrm>
            <a:off x="310934" y="484103"/>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600" b="1" dirty="0">
                <a:solidFill>
                  <a:srgbClr val="58CC02"/>
                </a:solidFill>
                <a:latin typeface="Nunito" pitchFamily="2" charset="77"/>
                <a:ea typeface="Comfortaa"/>
                <a:cs typeface="Comfortaa"/>
                <a:sym typeface="Comfortaa"/>
              </a:rPr>
              <a:t>Effort is becoming less necessary</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69CA3C44-D951-A9F3-F071-5ED8A40DBDB9}"/>
              </a:ext>
            </a:extLst>
          </p:cNvPr>
          <p:cNvSpPr txBox="1"/>
          <p:nvPr/>
        </p:nvSpPr>
        <p:spPr>
          <a:xfrm>
            <a:off x="4395837" y="1223916"/>
            <a:ext cx="5601182" cy="268321"/>
          </a:xfrm>
          <a:prstGeom prst="rect">
            <a:avLst/>
          </a:prstGeom>
          <a:noFill/>
          <a:ln>
            <a:noFill/>
          </a:ln>
        </p:spPr>
        <p:txBody>
          <a:bodyPr spcFirstLastPara="1" wrap="square" lIns="91425" tIns="91425" rIns="91425" bIns="91425" anchor="t" anchorCtr="0">
            <a:noAutofit/>
          </a:bodyPr>
          <a:lstStyle/>
          <a:p>
            <a:pPr marL="120647">
              <a:lnSpc>
                <a:spcPct val="150000"/>
              </a:lnSpc>
              <a:spcBef>
                <a:spcPts val="1200"/>
              </a:spcBef>
              <a:buClr>
                <a:srgbClr val="3D4D5C"/>
              </a:buClr>
              <a:buSzPts val="1700"/>
            </a:pPr>
            <a:br>
              <a:rPr lang="en" sz="1000" dirty="0"/>
            </a:br>
            <a:endParaRPr sz="1000" dirty="0"/>
          </a:p>
          <a:p>
            <a:pPr>
              <a:lnSpc>
                <a:spcPct val="115000"/>
              </a:lnSpc>
              <a:spcBef>
                <a:spcPts val="1200"/>
              </a:spcBef>
            </a:pPr>
            <a:endParaRPr sz="1100" dirty="0"/>
          </a:p>
          <a:p>
            <a:pPr>
              <a:lnSpc>
                <a:spcPct val="115000"/>
              </a:lnSpc>
              <a:spcBef>
                <a:spcPts val="1200"/>
              </a:spcBef>
            </a:pPr>
            <a:endParaRPr sz="1100" i="1" dirty="0">
              <a:latin typeface="Nunito"/>
              <a:ea typeface="Nunito"/>
              <a:cs typeface="Nunito"/>
              <a:sym typeface="Nunito"/>
            </a:endParaRPr>
          </a:p>
          <a:p>
            <a:pPr>
              <a:spcBef>
                <a:spcPts val="1200"/>
              </a:spcBef>
            </a:pPr>
            <a:endParaRPr sz="1600" dirty="0">
              <a:solidFill>
                <a:schemeClr val="accent1"/>
              </a:solidFill>
              <a:latin typeface="Nunito SemiBold"/>
              <a:ea typeface="Nunito SemiBold"/>
              <a:cs typeface="Nunito SemiBold"/>
              <a:sym typeface="Nunito SemiBold"/>
            </a:endParaRPr>
          </a:p>
          <a:p>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8362537B-ED3F-7D72-7997-E3E7A174A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90"/>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CF894F-ACFA-C351-BABD-527348E4CD6C}"/>
              </a:ext>
            </a:extLst>
          </p:cNvPr>
          <p:cNvSpPr txBox="1"/>
          <p:nvPr/>
        </p:nvSpPr>
        <p:spPr>
          <a:xfrm>
            <a:off x="152925" y="4793932"/>
            <a:ext cx="4572000" cy="830997"/>
          </a:xfrm>
          <a:prstGeom prst="rect">
            <a:avLst/>
          </a:prstGeom>
          <a:noFill/>
        </p:spPr>
        <p:txBody>
          <a:bodyPr wrap="square">
            <a:spAutoFit/>
          </a:bodyPr>
          <a:lstStyle/>
          <a:p>
            <a:pPr rtl="0">
              <a:buNone/>
            </a:pPr>
            <a:r>
              <a:rPr lang="en-AU" sz="1200" b="1" dirty="0">
                <a:solidFill>
                  <a:srgbClr val="FFFFFF"/>
                </a:solidFill>
                <a:latin typeface="Nunito" pitchFamily="2" charset="77"/>
              </a:rPr>
              <a:t>© 2026 Duolingo, Inc. All rights Reserved</a:t>
            </a:r>
            <a:endParaRPr lang="en-AU" sz="1200" dirty="0"/>
          </a:p>
          <a:p>
            <a:pPr>
              <a:buNone/>
            </a:pPr>
            <a:br>
              <a:rPr lang="en-AU" sz="1800" dirty="0"/>
            </a:br>
            <a:endParaRPr lang="en-US" sz="1800" dirty="0"/>
          </a:p>
        </p:txBody>
      </p:sp>
      <p:pic>
        <p:nvPicPr>
          <p:cNvPr id="4" name="Picture 2">
            <a:extLst>
              <a:ext uri="{FF2B5EF4-FFF2-40B4-BE49-F238E27FC236}">
                <a16:creationId xmlns:a16="http://schemas.microsoft.com/office/drawing/2014/main" id="{AF8C726D-3654-5917-28F6-3FBD6BBCC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1"/>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3EF5AE-DB28-5831-952D-50AB1362FFF8}"/>
              </a:ext>
            </a:extLst>
          </p:cNvPr>
          <p:cNvSpPr txBox="1"/>
          <p:nvPr/>
        </p:nvSpPr>
        <p:spPr>
          <a:xfrm>
            <a:off x="461176" y="1845416"/>
            <a:ext cx="7786571" cy="2677656"/>
          </a:xfrm>
          <a:prstGeom prst="rect">
            <a:avLst/>
          </a:prstGeom>
          <a:noFill/>
        </p:spPr>
        <p:txBody>
          <a:bodyPr wrap="square">
            <a:spAutoFit/>
          </a:bodyPr>
          <a:lstStyle/>
          <a:p>
            <a:r>
              <a:rPr lang="en-AU" sz="2800" dirty="0">
                <a:latin typeface="Nunito" pitchFamily="2" charset="77"/>
              </a:rPr>
              <a:t>• </a:t>
            </a:r>
            <a:r>
              <a:rPr lang="en-AU" sz="2800" b="1" dirty="0">
                <a:latin typeface="Nunito" pitchFamily="2" charset="77"/>
              </a:rPr>
              <a:t>Tasks can be completed faster</a:t>
            </a:r>
            <a:br>
              <a:rPr lang="en-AU" sz="2800" b="1" dirty="0">
                <a:latin typeface="Nunito" pitchFamily="2" charset="77"/>
              </a:rPr>
            </a:br>
            <a:r>
              <a:rPr lang="en-AU" sz="2800" b="1" dirty="0">
                <a:latin typeface="Nunito" pitchFamily="2" charset="77"/>
              </a:rPr>
              <a:t> </a:t>
            </a:r>
            <a:br>
              <a:rPr lang="en-AU" sz="2800" b="1" dirty="0">
                <a:latin typeface="Nunito" pitchFamily="2" charset="77"/>
              </a:rPr>
            </a:br>
            <a:r>
              <a:rPr lang="en-AU" sz="2800" b="1" dirty="0">
                <a:latin typeface="Nunito" pitchFamily="2" charset="77"/>
              </a:rPr>
              <a:t>• Less struggle is needed</a:t>
            </a:r>
            <a:br>
              <a:rPr lang="en-AU" sz="2800" b="1" dirty="0">
                <a:latin typeface="Nunito" pitchFamily="2" charset="77"/>
              </a:rPr>
            </a:br>
            <a:r>
              <a:rPr lang="en-AU" sz="2800" b="1" dirty="0">
                <a:latin typeface="Nunito" pitchFamily="2" charset="77"/>
              </a:rPr>
              <a:t> </a:t>
            </a:r>
            <a:br>
              <a:rPr lang="en-AU" sz="2800" b="1" dirty="0">
                <a:latin typeface="Nunito" pitchFamily="2" charset="77"/>
              </a:rPr>
            </a:br>
            <a:r>
              <a:rPr lang="en-AU" sz="2800" b="1" dirty="0">
                <a:latin typeface="Nunito" pitchFamily="2" charset="77"/>
              </a:rPr>
              <a:t>• “Good enough” is easier to reach</a:t>
            </a:r>
          </a:p>
          <a:p>
            <a:r>
              <a:rPr lang="en-AU" sz="2800" dirty="0">
                <a:latin typeface="Nunito" pitchFamily="2" charset="77"/>
              </a:rPr>
              <a:t> </a:t>
            </a:r>
            <a:endParaRPr lang="en-US" sz="2800" dirty="0">
              <a:latin typeface="Nunito" pitchFamily="2" charset="77"/>
            </a:endParaRPr>
          </a:p>
        </p:txBody>
      </p:sp>
      <p:pic>
        <p:nvPicPr>
          <p:cNvPr id="13314" name="Picture 2">
            <a:extLst>
              <a:ext uri="{FF2B5EF4-FFF2-40B4-BE49-F238E27FC236}">
                <a16:creationId xmlns:a16="http://schemas.microsoft.com/office/drawing/2014/main" id="{53C631B8-0CA3-7354-1A50-E0386A7B1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4884" y="1284477"/>
            <a:ext cx="1702863" cy="337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4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68BD261A-5C5A-AD56-5585-ECF1EDCEE463}"/>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251F2911-DB8F-CDAF-A8E4-D141B27FD3B5}"/>
              </a:ext>
            </a:extLst>
          </p:cNvPr>
          <p:cNvSpPr txBox="1"/>
          <p:nvPr/>
        </p:nvSpPr>
        <p:spPr>
          <a:xfrm>
            <a:off x="310934" y="484103"/>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600" b="1" dirty="0">
                <a:solidFill>
                  <a:srgbClr val="58CC02"/>
                </a:solidFill>
                <a:latin typeface="Nunito" pitchFamily="2" charset="77"/>
                <a:ea typeface="Comfortaa"/>
                <a:cs typeface="Comfortaa"/>
                <a:sym typeface="Comfortaa"/>
              </a:rPr>
              <a:t>Strong output is now easy to produce</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83A0F2CB-196F-7032-4D56-8856340FAC5F}"/>
              </a:ext>
            </a:extLst>
          </p:cNvPr>
          <p:cNvSpPr txBox="1"/>
          <p:nvPr/>
        </p:nvSpPr>
        <p:spPr>
          <a:xfrm>
            <a:off x="4395837" y="1223916"/>
            <a:ext cx="5601182" cy="268321"/>
          </a:xfrm>
          <a:prstGeom prst="rect">
            <a:avLst/>
          </a:prstGeom>
          <a:noFill/>
          <a:ln>
            <a:noFill/>
          </a:ln>
        </p:spPr>
        <p:txBody>
          <a:bodyPr spcFirstLastPara="1" wrap="square" lIns="91425" tIns="91425" rIns="91425" bIns="91425" anchor="t" anchorCtr="0">
            <a:noAutofit/>
          </a:bodyPr>
          <a:lstStyle/>
          <a:p>
            <a:pPr marL="120647">
              <a:lnSpc>
                <a:spcPct val="150000"/>
              </a:lnSpc>
              <a:spcBef>
                <a:spcPts val="1200"/>
              </a:spcBef>
              <a:buClr>
                <a:srgbClr val="3D4D5C"/>
              </a:buClr>
              <a:buSzPts val="1700"/>
            </a:pPr>
            <a:br>
              <a:rPr lang="en" sz="1000" dirty="0"/>
            </a:br>
            <a:endParaRPr sz="1000" dirty="0"/>
          </a:p>
          <a:p>
            <a:pPr>
              <a:lnSpc>
                <a:spcPct val="115000"/>
              </a:lnSpc>
              <a:spcBef>
                <a:spcPts val="1200"/>
              </a:spcBef>
            </a:pPr>
            <a:endParaRPr sz="1100" dirty="0"/>
          </a:p>
          <a:p>
            <a:pPr>
              <a:lnSpc>
                <a:spcPct val="115000"/>
              </a:lnSpc>
              <a:spcBef>
                <a:spcPts val="1200"/>
              </a:spcBef>
            </a:pPr>
            <a:endParaRPr sz="1100" i="1" dirty="0">
              <a:latin typeface="Nunito"/>
              <a:ea typeface="Nunito"/>
              <a:cs typeface="Nunito"/>
              <a:sym typeface="Nunito"/>
            </a:endParaRPr>
          </a:p>
          <a:p>
            <a:pPr>
              <a:spcBef>
                <a:spcPts val="1200"/>
              </a:spcBef>
            </a:pPr>
            <a:endParaRPr sz="1600" dirty="0">
              <a:solidFill>
                <a:schemeClr val="accent1"/>
              </a:solidFill>
              <a:latin typeface="Nunito SemiBold"/>
              <a:ea typeface="Nunito SemiBold"/>
              <a:cs typeface="Nunito SemiBold"/>
              <a:sym typeface="Nunito SemiBold"/>
            </a:endParaRPr>
          </a:p>
          <a:p>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EE7DA535-C8A1-E50D-2180-1FDE49C9D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90"/>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05B9FC-E495-7636-F742-806F94EC7358}"/>
              </a:ext>
            </a:extLst>
          </p:cNvPr>
          <p:cNvSpPr txBox="1"/>
          <p:nvPr/>
        </p:nvSpPr>
        <p:spPr>
          <a:xfrm>
            <a:off x="152925" y="4793932"/>
            <a:ext cx="4572000" cy="830997"/>
          </a:xfrm>
          <a:prstGeom prst="rect">
            <a:avLst/>
          </a:prstGeom>
          <a:noFill/>
        </p:spPr>
        <p:txBody>
          <a:bodyPr wrap="square">
            <a:spAutoFit/>
          </a:bodyPr>
          <a:lstStyle/>
          <a:p>
            <a:pPr rtl="0">
              <a:buNone/>
            </a:pPr>
            <a:r>
              <a:rPr lang="en-AU" sz="1200" b="1" dirty="0">
                <a:solidFill>
                  <a:srgbClr val="FFFFFF"/>
                </a:solidFill>
                <a:latin typeface="Nunito" pitchFamily="2" charset="77"/>
              </a:rPr>
              <a:t>© 2026 Duolingo, Inc. All rights Reserved</a:t>
            </a:r>
            <a:endParaRPr lang="en-AU" sz="1200" dirty="0"/>
          </a:p>
          <a:p>
            <a:pPr>
              <a:buNone/>
            </a:pPr>
            <a:br>
              <a:rPr lang="en-AU" sz="1800" dirty="0"/>
            </a:br>
            <a:endParaRPr lang="en-US" sz="1800" dirty="0"/>
          </a:p>
        </p:txBody>
      </p:sp>
      <p:pic>
        <p:nvPicPr>
          <p:cNvPr id="4" name="Picture 2">
            <a:extLst>
              <a:ext uri="{FF2B5EF4-FFF2-40B4-BE49-F238E27FC236}">
                <a16:creationId xmlns:a16="http://schemas.microsoft.com/office/drawing/2014/main" id="{1628E7E0-7DD5-EE7F-9C25-F1411CD2A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1"/>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C03532-3633-BD49-42A4-89147FF2EA05}"/>
              </a:ext>
            </a:extLst>
          </p:cNvPr>
          <p:cNvSpPr txBox="1"/>
          <p:nvPr/>
        </p:nvSpPr>
        <p:spPr>
          <a:xfrm>
            <a:off x="433345" y="2218897"/>
            <a:ext cx="7478026" cy="954107"/>
          </a:xfrm>
          <a:prstGeom prst="rect">
            <a:avLst/>
          </a:prstGeom>
          <a:noFill/>
        </p:spPr>
        <p:txBody>
          <a:bodyPr wrap="square">
            <a:spAutoFit/>
          </a:bodyPr>
          <a:lstStyle/>
          <a:p>
            <a:pPr>
              <a:buFont typeface="Arial" panose="020B0604020202020204" pitchFamily="34" charset="0"/>
              <a:buChar char="•"/>
            </a:pPr>
            <a:r>
              <a:rPr lang="en-AU" sz="2800" b="1" dirty="0">
                <a:latin typeface="Nunito" pitchFamily="2" charset="77"/>
              </a:rPr>
              <a:t>Writing doesn’t start from scratch </a:t>
            </a:r>
          </a:p>
          <a:p>
            <a:pPr>
              <a:buFont typeface="Arial" panose="020B0604020202020204" pitchFamily="34" charset="0"/>
              <a:buChar char="•"/>
            </a:pPr>
            <a:r>
              <a:rPr lang="en-AU" sz="2800" b="1" dirty="0">
                <a:latin typeface="Nunito" pitchFamily="2" charset="77"/>
              </a:rPr>
              <a:t>Output can be refined instantly </a:t>
            </a:r>
          </a:p>
        </p:txBody>
      </p:sp>
    </p:spTree>
    <p:extLst>
      <p:ext uri="{BB962C8B-B14F-4D97-AF65-F5344CB8AC3E}">
        <p14:creationId xmlns:p14="http://schemas.microsoft.com/office/powerpoint/2010/main" val="2335344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965A92E9-77B9-E218-072F-B7ADB0CB8E04}"/>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53DFC20B-1D61-2DC1-0E27-EB38BC8C72FA}"/>
              </a:ext>
            </a:extLst>
          </p:cNvPr>
          <p:cNvSpPr txBox="1"/>
          <p:nvPr/>
        </p:nvSpPr>
        <p:spPr>
          <a:xfrm>
            <a:off x="310934" y="609169"/>
            <a:ext cx="8772105" cy="883068"/>
          </a:xfrm>
          <a:prstGeom prst="rect">
            <a:avLst/>
          </a:prstGeom>
          <a:noFill/>
          <a:ln>
            <a:noFill/>
          </a:ln>
        </p:spPr>
        <p:txBody>
          <a:bodyPr spcFirstLastPara="1" wrap="square" lIns="0" tIns="0" rIns="0" bIns="0" anchor="t" anchorCtr="0">
            <a:noAutofit/>
          </a:bodyPr>
          <a:lstStyle/>
          <a:p>
            <a:pPr>
              <a:lnSpc>
                <a:spcPct val="115000"/>
              </a:lnSpc>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46D5B124-2CD5-17EE-76C0-C0AF15B9DE04}"/>
              </a:ext>
            </a:extLst>
          </p:cNvPr>
          <p:cNvSpPr txBox="1"/>
          <p:nvPr/>
        </p:nvSpPr>
        <p:spPr>
          <a:xfrm>
            <a:off x="4395837" y="1223916"/>
            <a:ext cx="5601182" cy="268321"/>
          </a:xfrm>
          <a:prstGeom prst="rect">
            <a:avLst/>
          </a:prstGeom>
          <a:noFill/>
          <a:ln>
            <a:noFill/>
          </a:ln>
        </p:spPr>
        <p:txBody>
          <a:bodyPr spcFirstLastPara="1" wrap="square" lIns="91425" tIns="91425" rIns="91425" bIns="91425" anchor="t" anchorCtr="0">
            <a:noAutofit/>
          </a:bodyPr>
          <a:lstStyle/>
          <a:p>
            <a:pPr marL="120647">
              <a:lnSpc>
                <a:spcPct val="150000"/>
              </a:lnSpc>
              <a:spcBef>
                <a:spcPts val="1200"/>
              </a:spcBef>
              <a:buClr>
                <a:srgbClr val="3D4D5C"/>
              </a:buClr>
              <a:buSzPts val="1700"/>
            </a:pPr>
            <a:br>
              <a:rPr lang="en" sz="1000" dirty="0"/>
            </a:br>
            <a:endParaRPr sz="1000" dirty="0"/>
          </a:p>
          <a:p>
            <a:pPr>
              <a:lnSpc>
                <a:spcPct val="115000"/>
              </a:lnSpc>
              <a:spcBef>
                <a:spcPts val="1200"/>
              </a:spcBef>
            </a:pPr>
            <a:endParaRPr sz="1100" dirty="0"/>
          </a:p>
          <a:p>
            <a:pPr>
              <a:lnSpc>
                <a:spcPct val="115000"/>
              </a:lnSpc>
              <a:spcBef>
                <a:spcPts val="1200"/>
              </a:spcBef>
            </a:pPr>
            <a:endParaRPr sz="1100" i="1" dirty="0">
              <a:latin typeface="Nunito"/>
              <a:ea typeface="Nunito"/>
              <a:cs typeface="Nunito"/>
              <a:sym typeface="Nunito"/>
            </a:endParaRPr>
          </a:p>
          <a:p>
            <a:pPr>
              <a:spcBef>
                <a:spcPts val="1200"/>
              </a:spcBef>
            </a:pPr>
            <a:endParaRPr sz="1600" dirty="0">
              <a:solidFill>
                <a:schemeClr val="accent1"/>
              </a:solidFill>
              <a:latin typeface="Nunito SemiBold"/>
              <a:ea typeface="Nunito SemiBold"/>
              <a:cs typeface="Nunito SemiBold"/>
              <a:sym typeface="Nunito SemiBold"/>
            </a:endParaRPr>
          </a:p>
          <a:p>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71B0DE47-D607-429F-C3DE-162FBF3ED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90"/>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508477-4B65-06E9-3392-71D681FF2D30}"/>
              </a:ext>
            </a:extLst>
          </p:cNvPr>
          <p:cNvSpPr txBox="1"/>
          <p:nvPr/>
        </p:nvSpPr>
        <p:spPr>
          <a:xfrm>
            <a:off x="152925" y="4793932"/>
            <a:ext cx="4572000" cy="830997"/>
          </a:xfrm>
          <a:prstGeom prst="rect">
            <a:avLst/>
          </a:prstGeom>
          <a:noFill/>
        </p:spPr>
        <p:txBody>
          <a:bodyPr wrap="square">
            <a:spAutoFit/>
          </a:bodyPr>
          <a:lstStyle/>
          <a:p>
            <a:pPr rtl="0">
              <a:buNone/>
            </a:pPr>
            <a:r>
              <a:rPr lang="en-AU" sz="1200" b="1" dirty="0">
                <a:solidFill>
                  <a:srgbClr val="FFFFFF"/>
                </a:solidFill>
                <a:latin typeface="Nunito" pitchFamily="2" charset="77"/>
              </a:rPr>
              <a:t>© 2026 Duolingo, Inc. All rights Reserved</a:t>
            </a:r>
            <a:endParaRPr lang="en-AU" sz="1200" dirty="0"/>
          </a:p>
          <a:p>
            <a:pPr>
              <a:buNone/>
            </a:pPr>
            <a:br>
              <a:rPr lang="en-AU" sz="1800" dirty="0"/>
            </a:br>
            <a:endParaRPr lang="en-US" sz="1800" dirty="0"/>
          </a:p>
        </p:txBody>
      </p:sp>
      <p:pic>
        <p:nvPicPr>
          <p:cNvPr id="4" name="Picture 2">
            <a:extLst>
              <a:ext uri="{FF2B5EF4-FFF2-40B4-BE49-F238E27FC236}">
                <a16:creationId xmlns:a16="http://schemas.microsoft.com/office/drawing/2014/main" id="{10D44993-F3E8-F479-9F36-3A5334644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1"/>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1941E6-F054-632D-CF5A-705508A2B27D}"/>
              </a:ext>
            </a:extLst>
          </p:cNvPr>
          <p:cNvSpPr txBox="1"/>
          <p:nvPr/>
        </p:nvSpPr>
        <p:spPr>
          <a:xfrm>
            <a:off x="137823" y="609169"/>
            <a:ext cx="8868354" cy="2246769"/>
          </a:xfrm>
          <a:prstGeom prst="rect">
            <a:avLst/>
          </a:prstGeom>
          <a:noFill/>
        </p:spPr>
        <p:txBody>
          <a:bodyPr wrap="square">
            <a:spAutoFit/>
          </a:bodyPr>
          <a:lstStyle/>
          <a:p>
            <a:br>
              <a:rPr lang="en-AU" sz="2800" dirty="0">
                <a:latin typeface="Nunito" pitchFamily="2" charset="77"/>
              </a:rPr>
            </a:br>
            <a:br>
              <a:rPr lang="en-AU" sz="2800" dirty="0">
                <a:latin typeface="Nunito" pitchFamily="2" charset="77"/>
              </a:rPr>
            </a:br>
            <a:br>
              <a:rPr lang="en-AU" sz="4400" dirty="0">
                <a:latin typeface="Nunito" pitchFamily="2" charset="77"/>
              </a:rPr>
            </a:br>
            <a:r>
              <a:rPr lang="en-AU" sz="4000" b="1" dirty="0">
                <a:solidFill>
                  <a:srgbClr val="58CC05"/>
                </a:solidFill>
                <a:latin typeface="Nunito" pitchFamily="2" charset="77"/>
              </a:rPr>
              <a:t>Strong output ≠ deep understanding </a:t>
            </a:r>
            <a:endParaRPr lang="en-US" sz="4000" b="1" dirty="0">
              <a:solidFill>
                <a:srgbClr val="58CC05"/>
              </a:solidFill>
              <a:latin typeface="Nunito" pitchFamily="2" charset="77"/>
            </a:endParaRPr>
          </a:p>
        </p:txBody>
      </p:sp>
    </p:spTree>
    <p:extLst>
      <p:ext uri="{BB962C8B-B14F-4D97-AF65-F5344CB8AC3E}">
        <p14:creationId xmlns:p14="http://schemas.microsoft.com/office/powerpoint/2010/main" val="186175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A25F403D-A9B2-FF30-D4F6-934205E408AE}"/>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67B2CFD7-C583-F4FF-AD38-552579D2EB5C}"/>
              </a:ext>
            </a:extLst>
          </p:cNvPr>
          <p:cNvSpPr txBox="1"/>
          <p:nvPr/>
        </p:nvSpPr>
        <p:spPr>
          <a:xfrm>
            <a:off x="310934" y="484103"/>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600" b="1" dirty="0">
                <a:solidFill>
                  <a:srgbClr val="58CC02"/>
                </a:solidFill>
                <a:latin typeface="Nunito" pitchFamily="2" charset="77"/>
                <a:ea typeface="Comfortaa"/>
                <a:cs typeface="Comfortaa"/>
                <a:sym typeface="Comfortaa"/>
              </a:rPr>
              <a:t>Low effort reduces deep learning</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64C9FB04-23DD-0901-E052-8E6763984B27}"/>
              </a:ext>
            </a:extLst>
          </p:cNvPr>
          <p:cNvSpPr txBox="1"/>
          <p:nvPr/>
        </p:nvSpPr>
        <p:spPr>
          <a:xfrm>
            <a:off x="4395837" y="1223916"/>
            <a:ext cx="5601182" cy="268321"/>
          </a:xfrm>
          <a:prstGeom prst="rect">
            <a:avLst/>
          </a:prstGeom>
          <a:noFill/>
          <a:ln>
            <a:noFill/>
          </a:ln>
        </p:spPr>
        <p:txBody>
          <a:bodyPr spcFirstLastPara="1" wrap="square" lIns="91425" tIns="91425" rIns="91425" bIns="91425" anchor="t" anchorCtr="0">
            <a:noAutofit/>
          </a:bodyPr>
          <a:lstStyle/>
          <a:p>
            <a:pPr marL="120647">
              <a:lnSpc>
                <a:spcPct val="150000"/>
              </a:lnSpc>
              <a:spcBef>
                <a:spcPts val="1200"/>
              </a:spcBef>
              <a:buClr>
                <a:srgbClr val="3D4D5C"/>
              </a:buClr>
              <a:buSzPts val="1700"/>
            </a:pPr>
            <a:br>
              <a:rPr lang="en" sz="1000" dirty="0"/>
            </a:br>
            <a:endParaRPr sz="1000" dirty="0"/>
          </a:p>
          <a:p>
            <a:pPr>
              <a:lnSpc>
                <a:spcPct val="115000"/>
              </a:lnSpc>
              <a:spcBef>
                <a:spcPts val="1200"/>
              </a:spcBef>
            </a:pPr>
            <a:endParaRPr sz="1100" dirty="0"/>
          </a:p>
          <a:p>
            <a:pPr>
              <a:lnSpc>
                <a:spcPct val="115000"/>
              </a:lnSpc>
              <a:spcBef>
                <a:spcPts val="1200"/>
              </a:spcBef>
            </a:pPr>
            <a:endParaRPr sz="1100" i="1" dirty="0">
              <a:latin typeface="Nunito"/>
              <a:ea typeface="Nunito"/>
              <a:cs typeface="Nunito"/>
              <a:sym typeface="Nunito"/>
            </a:endParaRPr>
          </a:p>
          <a:p>
            <a:pPr>
              <a:spcBef>
                <a:spcPts val="1200"/>
              </a:spcBef>
            </a:pPr>
            <a:endParaRPr sz="1600" dirty="0">
              <a:solidFill>
                <a:schemeClr val="accent1"/>
              </a:solidFill>
              <a:latin typeface="Nunito SemiBold"/>
              <a:ea typeface="Nunito SemiBold"/>
              <a:cs typeface="Nunito SemiBold"/>
              <a:sym typeface="Nunito SemiBold"/>
            </a:endParaRPr>
          </a:p>
          <a:p>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2603BE33-01F9-FB0D-8082-0203FD99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90"/>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B557F3-2731-F75E-C790-F26402E7624E}"/>
              </a:ext>
            </a:extLst>
          </p:cNvPr>
          <p:cNvSpPr txBox="1"/>
          <p:nvPr/>
        </p:nvSpPr>
        <p:spPr>
          <a:xfrm>
            <a:off x="152925" y="4793932"/>
            <a:ext cx="4572000" cy="830997"/>
          </a:xfrm>
          <a:prstGeom prst="rect">
            <a:avLst/>
          </a:prstGeom>
          <a:noFill/>
        </p:spPr>
        <p:txBody>
          <a:bodyPr wrap="square">
            <a:spAutoFit/>
          </a:bodyPr>
          <a:lstStyle/>
          <a:p>
            <a:pPr rtl="0">
              <a:buNone/>
            </a:pPr>
            <a:r>
              <a:rPr lang="en-AU" sz="1200" b="1" dirty="0">
                <a:solidFill>
                  <a:srgbClr val="FFFFFF"/>
                </a:solidFill>
                <a:latin typeface="Nunito" pitchFamily="2" charset="77"/>
              </a:rPr>
              <a:t>© 2026 Duolingo, Inc. All rights Reserved</a:t>
            </a:r>
            <a:endParaRPr lang="en-AU" sz="1200" dirty="0"/>
          </a:p>
          <a:p>
            <a:pPr>
              <a:buNone/>
            </a:pPr>
            <a:br>
              <a:rPr lang="en-AU" sz="1800" dirty="0"/>
            </a:br>
            <a:endParaRPr lang="en-US" sz="1800" dirty="0"/>
          </a:p>
        </p:txBody>
      </p:sp>
      <p:pic>
        <p:nvPicPr>
          <p:cNvPr id="4" name="Picture 2">
            <a:extLst>
              <a:ext uri="{FF2B5EF4-FFF2-40B4-BE49-F238E27FC236}">
                <a16:creationId xmlns:a16="http://schemas.microsoft.com/office/drawing/2014/main" id="{12A50E1F-A96B-F6AF-7D5F-8E05E5DF0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1"/>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3FF66F-113D-BC97-2502-1AA7ACC8B6B3}"/>
              </a:ext>
            </a:extLst>
          </p:cNvPr>
          <p:cNvSpPr txBox="1"/>
          <p:nvPr/>
        </p:nvSpPr>
        <p:spPr>
          <a:xfrm>
            <a:off x="365205" y="1644814"/>
            <a:ext cx="8233577" cy="2246769"/>
          </a:xfrm>
          <a:prstGeom prst="rect">
            <a:avLst/>
          </a:prstGeom>
          <a:noFill/>
        </p:spPr>
        <p:txBody>
          <a:bodyPr wrap="square">
            <a:spAutoFit/>
          </a:bodyPr>
          <a:lstStyle/>
          <a:p>
            <a:pPr>
              <a:buFont typeface="Arial" panose="020B0604020202020204" pitchFamily="34" charset="0"/>
              <a:buChar char="•"/>
            </a:pPr>
            <a:r>
              <a:rPr lang="en-AU" sz="2800" b="1" dirty="0">
                <a:latin typeface="Nunito" pitchFamily="2" charset="77"/>
              </a:rPr>
              <a:t>Less effort → less thinking → weaker retention</a:t>
            </a:r>
          </a:p>
          <a:p>
            <a:pPr>
              <a:buFont typeface="Arial" panose="020B0604020202020204" pitchFamily="34" charset="0"/>
              <a:buChar char="•"/>
            </a:pPr>
            <a:endParaRPr lang="en-AU" sz="2800" b="1" dirty="0">
              <a:latin typeface="Nunito" pitchFamily="2" charset="77"/>
            </a:endParaRPr>
          </a:p>
          <a:p>
            <a:pPr>
              <a:buFont typeface="Arial" panose="020B0604020202020204" pitchFamily="34" charset="0"/>
              <a:buChar char="•"/>
            </a:pPr>
            <a:r>
              <a:rPr lang="en-AU" sz="2800" b="1" dirty="0">
                <a:latin typeface="Nunito" pitchFamily="2" charset="77"/>
              </a:rPr>
              <a:t>Learning becomes surface level</a:t>
            </a:r>
            <a:br>
              <a:rPr lang="en-AU" sz="2800" b="1" dirty="0">
                <a:latin typeface="Nunito" pitchFamily="2" charset="77"/>
              </a:rPr>
            </a:br>
            <a:endParaRPr lang="en-AU" sz="2800" b="1" dirty="0">
              <a:latin typeface="Nunito" pitchFamily="2" charset="77"/>
            </a:endParaRPr>
          </a:p>
          <a:p>
            <a:pPr>
              <a:buFont typeface="Arial" panose="020B0604020202020204" pitchFamily="34" charset="0"/>
              <a:buChar char="•"/>
            </a:pPr>
            <a:r>
              <a:rPr lang="en-AU" sz="2800" b="1" dirty="0">
                <a:latin typeface="Nunito" pitchFamily="2" charset="77"/>
              </a:rPr>
              <a:t>Cognitive offloading  </a:t>
            </a:r>
          </a:p>
        </p:txBody>
      </p:sp>
    </p:spTree>
    <p:extLst>
      <p:ext uri="{BB962C8B-B14F-4D97-AF65-F5344CB8AC3E}">
        <p14:creationId xmlns:p14="http://schemas.microsoft.com/office/powerpoint/2010/main" val="2270763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357CD711-96CE-5B63-21B6-F04A0B0F76C9}"/>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399DF9DB-D212-F06A-8F21-777C4D54B939}"/>
              </a:ext>
            </a:extLst>
          </p:cNvPr>
          <p:cNvSpPr txBox="1"/>
          <p:nvPr/>
        </p:nvSpPr>
        <p:spPr>
          <a:xfrm>
            <a:off x="310935" y="492928"/>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4000" b="1" dirty="0">
                <a:solidFill>
                  <a:srgbClr val="58CC02"/>
                </a:solidFill>
                <a:latin typeface="Nunito" pitchFamily="2" charset="77"/>
                <a:ea typeface="Comfortaa"/>
                <a:cs typeface="Comfortaa"/>
                <a:sym typeface="Comfortaa"/>
              </a:rPr>
              <a:t>Emerging research</a:t>
            </a:r>
            <a:endParaRPr lang="en-AU" sz="4000" b="1" dirty="0">
              <a:solidFill>
                <a:schemeClr val="bg2"/>
              </a:solidFill>
              <a:latin typeface="Nunito" pitchFamily="2" charset="77"/>
              <a:ea typeface="Comfortaa"/>
              <a:cs typeface="Comfortaa"/>
              <a:sym typeface="Comfortaa"/>
            </a:endParaRPr>
          </a:p>
          <a:p>
            <a:pPr>
              <a:lnSpc>
                <a:spcPct val="115000"/>
              </a:lnSpc>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2F047565-77E4-5A17-B17E-290D55A08C3B}"/>
              </a:ext>
            </a:extLst>
          </p:cNvPr>
          <p:cNvSpPr txBox="1"/>
          <p:nvPr/>
        </p:nvSpPr>
        <p:spPr>
          <a:xfrm>
            <a:off x="4395837" y="1223916"/>
            <a:ext cx="5601182" cy="268321"/>
          </a:xfrm>
          <a:prstGeom prst="rect">
            <a:avLst/>
          </a:prstGeom>
          <a:noFill/>
          <a:ln>
            <a:noFill/>
          </a:ln>
        </p:spPr>
        <p:txBody>
          <a:bodyPr spcFirstLastPara="1" wrap="square" lIns="91425" tIns="91425" rIns="91425" bIns="91425" anchor="t" anchorCtr="0">
            <a:noAutofit/>
          </a:bodyPr>
          <a:lstStyle/>
          <a:p>
            <a:pPr marL="120647">
              <a:lnSpc>
                <a:spcPct val="150000"/>
              </a:lnSpc>
              <a:spcBef>
                <a:spcPts val="1200"/>
              </a:spcBef>
              <a:buClr>
                <a:srgbClr val="3D4D5C"/>
              </a:buClr>
              <a:buSzPts val="1700"/>
            </a:pPr>
            <a:br>
              <a:rPr lang="en" sz="1000" dirty="0"/>
            </a:br>
            <a:endParaRPr sz="1000" dirty="0"/>
          </a:p>
          <a:p>
            <a:pPr>
              <a:lnSpc>
                <a:spcPct val="115000"/>
              </a:lnSpc>
              <a:spcBef>
                <a:spcPts val="1200"/>
              </a:spcBef>
            </a:pPr>
            <a:endParaRPr sz="1100" dirty="0"/>
          </a:p>
          <a:p>
            <a:pPr>
              <a:lnSpc>
                <a:spcPct val="115000"/>
              </a:lnSpc>
              <a:spcBef>
                <a:spcPts val="1200"/>
              </a:spcBef>
            </a:pPr>
            <a:endParaRPr sz="1100" i="1" dirty="0">
              <a:latin typeface="Nunito"/>
              <a:ea typeface="Nunito"/>
              <a:cs typeface="Nunito"/>
              <a:sym typeface="Nunito"/>
            </a:endParaRPr>
          </a:p>
          <a:p>
            <a:pPr>
              <a:spcBef>
                <a:spcPts val="1200"/>
              </a:spcBef>
            </a:pPr>
            <a:endParaRPr sz="1600" dirty="0">
              <a:solidFill>
                <a:schemeClr val="accent1"/>
              </a:solidFill>
              <a:latin typeface="Nunito SemiBold"/>
              <a:ea typeface="Nunito SemiBold"/>
              <a:cs typeface="Nunito SemiBold"/>
              <a:sym typeface="Nunito SemiBold"/>
            </a:endParaRPr>
          </a:p>
          <a:p>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464CB0E5-FF9C-E099-8F65-8E1946A3F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90"/>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80147F-74F0-170D-724E-02056CE1B6B6}"/>
              </a:ext>
            </a:extLst>
          </p:cNvPr>
          <p:cNvSpPr txBox="1"/>
          <p:nvPr/>
        </p:nvSpPr>
        <p:spPr>
          <a:xfrm>
            <a:off x="152925" y="4793932"/>
            <a:ext cx="4572000" cy="830997"/>
          </a:xfrm>
          <a:prstGeom prst="rect">
            <a:avLst/>
          </a:prstGeom>
          <a:noFill/>
        </p:spPr>
        <p:txBody>
          <a:bodyPr wrap="square">
            <a:spAutoFit/>
          </a:bodyPr>
          <a:lstStyle/>
          <a:p>
            <a:pPr rtl="0">
              <a:buNone/>
            </a:pPr>
            <a:r>
              <a:rPr lang="en-AU" sz="1200" b="1" dirty="0">
                <a:solidFill>
                  <a:srgbClr val="FFFFFF"/>
                </a:solidFill>
                <a:latin typeface="Nunito" pitchFamily="2" charset="77"/>
              </a:rPr>
              <a:t>© 2026 Duolingo, Inc. All rights Reserved</a:t>
            </a:r>
            <a:endParaRPr lang="en-AU" sz="1200" dirty="0"/>
          </a:p>
          <a:p>
            <a:pPr>
              <a:buNone/>
            </a:pPr>
            <a:br>
              <a:rPr lang="en-AU" sz="1800" dirty="0"/>
            </a:br>
            <a:endParaRPr lang="en-US" sz="1800" dirty="0"/>
          </a:p>
        </p:txBody>
      </p:sp>
      <p:pic>
        <p:nvPicPr>
          <p:cNvPr id="4" name="Picture 2">
            <a:extLst>
              <a:ext uri="{FF2B5EF4-FFF2-40B4-BE49-F238E27FC236}">
                <a16:creationId xmlns:a16="http://schemas.microsoft.com/office/drawing/2014/main" id="{D377092D-B44A-8BE4-C57A-E79D7358D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1"/>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BD6C9A-5521-A639-AA3A-E72566B2532A}"/>
              </a:ext>
            </a:extLst>
          </p:cNvPr>
          <p:cNvSpPr txBox="1"/>
          <p:nvPr/>
        </p:nvSpPr>
        <p:spPr>
          <a:xfrm>
            <a:off x="364276" y="1456446"/>
            <a:ext cx="8413966" cy="2062103"/>
          </a:xfrm>
          <a:prstGeom prst="rect">
            <a:avLst/>
          </a:prstGeom>
          <a:noFill/>
        </p:spPr>
        <p:txBody>
          <a:bodyPr wrap="square">
            <a:spAutoFit/>
          </a:bodyPr>
          <a:lstStyle/>
          <a:p>
            <a:br>
              <a:rPr lang="en-AU" sz="3200" dirty="0">
                <a:latin typeface="Nunito" pitchFamily="2" charset="77"/>
              </a:rPr>
            </a:br>
            <a:r>
              <a:rPr lang="en-AU" sz="3200" b="1" dirty="0">
                <a:solidFill>
                  <a:schemeClr val="bg2"/>
                </a:solidFill>
                <a:latin typeface="Nunito" pitchFamily="2" charset="77"/>
              </a:rPr>
              <a:t>Students who used AI demonstrated lower retention after 45 days </a:t>
            </a:r>
            <a:r>
              <a:rPr lang="en-AU" sz="3200" b="1" dirty="0">
                <a:solidFill>
                  <a:schemeClr val="accent1"/>
                </a:solidFill>
                <a:latin typeface="Nunito" pitchFamily="2" charset="77"/>
              </a:rPr>
              <a:t>(57% vs 68%)</a:t>
            </a:r>
            <a:r>
              <a:rPr lang="en-AU" sz="3200" b="1" dirty="0">
                <a:solidFill>
                  <a:schemeClr val="bg2"/>
                </a:solidFill>
                <a:latin typeface="Nunito" pitchFamily="2" charset="77"/>
              </a:rPr>
              <a:t> compared to traditional study methods</a:t>
            </a:r>
            <a:endParaRPr lang="en-US" sz="3200" b="1" dirty="0">
              <a:solidFill>
                <a:schemeClr val="bg2"/>
              </a:solidFill>
              <a:latin typeface="Nunito" pitchFamily="2" charset="77"/>
            </a:endParaRPr>
          </a:p>
        </p:txBody>
      </p:sp>
      <p:sp>
        <p:nvSpPr>
          <p:cNvPr id="8" name="TextBox 7">
            <a:extLst>
              <a:ext uri="{FF2B5EF4-FFF2-40B4-BE49-F238E27FC236}">
                <a16:creationId xmlns:a16="http://schemas.microsoft.com/office/drawing/2014/main" id="{3981BBED-5974-2B56-AE86-25C795A276B1}"/>
              </a:ext>
            </a:extLst>
          </p:cNvPr>
          <p:cNvSpPr txBox="1"/>
          <p:nvPr/>
        </p:nvSpPr>
        <p:spPr>
          <a:xfrm>
            <a:off x="0" y="4404836"/>
            <a:ext cx="8038592" cy="230832"/>
          </a:xfrm>
          <a:prstGeom prst="rect">
            <a:avLst/>
          </a:prstGeom>
          <a:noFill/>
        </p:spPr>
        <p:txBody>
          <a:bodyPr wrap="square">
            <a:spAutoFit/>
          </a:bodyPr>
          <a:lstStyle/>
          <a:p>
            <a:r>
              <a:rPr lang="en-AU" sz="900" dirty="0" err="1">
                <a:latin typeface="Nunito" pitchFamily="2" charset="77"/>
              </a:rPr>
              <a:t>Barcaui</a:t>
            </a:r>
            <a:r>
              <a:rPr lang="en-AU" sz="900" dirty="0">
                <a:latin typeface="Nunito" pitchFamily="2" charset="77"/>
              </a:rPr>
              <a:t>, A. (2025), ‘ChatGPT as a cognitive crutch: Evidence from a randomized controlled trial on knowledge retention’, </a:t>
            </a:r>
            <a:r>
              <a:rPr lang="en-AU" sz="900" i="1" dirty="0">
                <a:latin typeface="Nunito" pitchFamily="2" charset="77"/>
              </a:rPr>
              <a:t>Social Sciences &amp; Humanities:</a:t>
            </a:r>
            <a:endParaRPr lang="en-US" sz="900" dirty="0">
              <a:latin typeface="Nunito" pitchFamily="2" charset="77"/>
            </a:endParaRPr>
          </a:p>
        </p:txBody>
      </p:sp>
    </p:spTree>
    <p:extLst>
      <p:ext uri="{BB962C8B-B14F-4D97-AF65-F5344CB8AC3E}">
        <p14:creationId xmlns:p14="http://schemas.microsoft.com/office/powerpoint/2010/main" val="31944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62AC79D4-4BD5-8498-AB54-88BB762B50DE}"/>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3D224730-A87D-4B01-C65C-F94E79B2CFD3}"/>
              </a:ext>
            </a:extLst>
          </p:cNvPr>
          <p:cNvSpPr txBox="1"/>
          <p:nvPr/>
        </p:nvSpPr>
        <p:spPr>
          <a:xfrm>
            <a:off x="532737" y="1810205"/>
            <a:ext cx="9575351"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3200" b="1" dirty="0">
                <a:solidFill>
                  <a:srgbClr val="58CC02"/>
                </a:solidFill>
                <a:latin typeface="Nunito" pitchFamily="2" charset="77"/>
                <a:ea typeface="Comfortaa"/>
                <a:cs typeface="Comfortaa"/>
                <a:sym typeface="Comfortaa"/>
              </a:rPr>
              <a:t>How motivated are you to learn NEASLIAN?</a:t>
            </a:r>
            <a:br>
              <a:rPr lang="en-AU" sz="3600" b="1" dirty="0">
                <a:solidFill>
                  <a:srgbClr val="58CC02"/>
                </a:solidFill>
                <a:latin typeface="Nunito" pitchFamily="2" charset="77"/>
                <a:ea typeface="Comfortaa"/>
                <a:cs typeface="Comfortaa"/>
                <a:sym typeface="Comfortaa"/>
              </a:rPr>
            </a:br>
            <a:endParaRPr lang="en-AU" sz="3200" b="1" dirty="0">
              <a:solidFill>
                <a:srgbClr val="58CC02"/>
              </a:solidFill>
              <a:latin typeface="Nunito" pitchFamily="2" charset="77"/>
              <a:ea typeface="Comfortaa"/>
              <a:cs typeface="Comfortaa"/>
              <a:sym typeface="Comfortaa"/>
            </a:endParaRPr>
          </a:p>
          <a:p>
            <a:pPr marL="0" lvl="0" indent="0" algn="l" rtl="0">
              <a:lnSpc>
                <a:spcPct val="115000"/>
              </a:lnSpc>
              <a:spcBef>
                <a:spcPts val="0"/>
              </a:spcBef>
              <a:spcAft>
                <a:spcPts val="0"/>
              </a:spcAft>
              <a:buNone/>
            </a:pPr>
            <a:r>
              <a:rPr lang="en-AU" sz="3200" b="1" dirty="0">
                <a:solidFill>
                  <a:schemeClr val="bg2"/>
                </a:solidFill>
                <a:latin typeface="Nunito" pitchFamily="2" charset="77"/>
                <a:ea typeface="Comfortaa"/>
                <a:cs typeface="Comfortaa"/>
                <a:sym typeface="Comfortaa"/>
              </a:rPr>
              <a:t>1 finger = not at all </a:t>
            </a:r>
          </a:p>
          <a:p>
            <a:pPr marL="0" lvl="0" indent="0" algn="l" rtl="0">
              <a:lnSpc>
                <a:spcPct val="115000"/>
              </a:lnSpc>
              <a:spcBef>
                <a:spcPts val="0"/>
              </a:spcBef>
              <a:spcAft>
                <a:spcPts val="0"/>
              </a:spcAft>
              <a:buNone/>
            </a:pPr>
            <a:r>
              <a:rPr lang="en-AU" sz="3200" b="1" dirty="0">
                <a:solidFill>
                  <a:schemeClr val="bg2"/>
                </a:solidFill>
                <a:latin typeface="Nunito" pitchFamily="2" charset="77"/>
                <a:ea typeface="Comfortaa"/>
                <a:cs typeface="Comfortaa"/>
                <a:sym typeface="Comfortaa"/>
              </a:rPr>
              <a:t>5 fingers = very motivated</a:t>
            </a:r>
            <a:endParaRPr sz="3200" b="1" dirty="0">
              <a:solidFill>
                <a:schemeClr val="bg2"/>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D532D364-5F0A-25BF-93DC-7E8399731C8D}"/>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6">
            <a:extLst>
              <a:ext uri="{FF2B5EF4-FFF2-40B4-BE49-F238E27FC236}">
                <a16:creationId xmlns:a16="http://schemas.microsoft.com/office/drawing/2014/main" id="{B77D782C-F4DF-3B6E-2D79-B977507A3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6" y="156395"/>
            <a:ext cx="4035288" cy="1235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BCC461-E069-831F-6D80-D02897144B2A}"/>
              </a:ext>
            </a:extLst>
          </p:cNvPr>
          <p:cNvPicPr>
            <a:picLocks noChangeAspect="1"/>
          </p:cNvPicPr>
          <p:nvPr/>
        </p:nvPicPr>
        <p:blipFill>
          <a:blip r:embed="rId4"/>
          <a:stretch>
            <a:fillRect/>
          </a:stretch>
        </p:blipFill>
        <p:spPr>
          <a:xfrm>
            <a:off x="6480313" y="2679102"/>
            <a:ext cx="2470553" cy="2286697"/>
          </a:xfrm>
          <a:prstGeom prst="rect">
            <a:avLst/>
          </a:prstGeom>
        </p:spPr>
      </p:pic>
      <p:pic>
        <p:nvPicPr>
          <p:cNvPr id="6" name="Picture 2">
            <a:extLst>
              <a:ext uri="{FF2B5EF4-FFF2-40B4-BE49-F238E27FC236}">
                <a16:creationId xmlns:a16="http://schemas.microsoft.com/office/drawing/2014/main" id="{2C8B8CF1-35A0-907F-0FE9-BC9745B56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DE4AB3-81D5-B7CB-1133-7D68F8372DFE}"/>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8" name="Picture 2">
            <a:extLst>
              <a:ext uri="{FF2B5EF4-FFF2-40B4-BE49-F238E27FC236}">
                <a16:creationId xmlns:a16="http://schemas.microsoft.com/office/drawing/2014/main" id="{5CF3DFC8-7F08-C8BF-BB3C-855B17D85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71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B2498BC6-59FC-6C40-D261-8BFF3388FDE1}"/>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CD31F5D2-8811-8214-D7F4-6D519D1A5B47}"/>
              </a:ext>
            </a:extLst>
          </p:cNvPr>
          <p:cNvSpPr txBox="1"/>
          <p:nvPr/>
        </p:nvSpPr>
        <p:spPr>
          <a:xfrm>
            <a:off x="570648" y="609168"/>
            <a:ext cx="8028134" cy="612497"/>
          </a:xfrm>
          <a:prstGeom prst="rect">
            <a:avLst/>
          </a:prstGeom>
          <a:noFill/>
          <a:ln>
            <a:noFill/>
          </a:ln>
        </p:spPr>
        <p:txBody>
          <a:bodyPr spcFirstLastPara="1" wrap="square" lIns="0" tIns="0" rIns="0" bIns="0" anchor="t" anchorCtr="0">
            <a:noAutofit/>
          </a:bodyPr>
          <a:lstStyle/>
          <a:p>
            <a:r>
              <a:rPr lang="en-AU" sz="3600" b="1" dirty="0">
                <a:solidFill>
                  <a:srgbClr val="58CC05"/>
                </a:solidFill>
                <a:latin typeface="Nunito" pitchFamily="2" charset="77"/>
              </a:rPr>
              <a:t>Effort </a:t>
            </a:r>
            <a:r>
              <a:rPr lang="en-AU" sz="3600" b="1" dirty="0">
                <a:solidFill>
                  <a:srgbClr val="58CC05"/>
                </a:solidFill>
                <a:effectLst>
                  <a:outerShdw blurRad="50800" dist="38100" dir="5400000" algn="t" rotWithShape="0">
                    <a:prstClr val="black">
                      <a:alpha val="40000"/>
                    </a:prstClr>
                  </a:outerShdw>
                </a:effectLst>
                <a:latin typeface="Nunito" pitchFamily="2" charset="77"/>
              </a:rPr>
              <a:t>→</a:t>
            </a:r>
            <a:r>
              <a:rPr lang="en-AU" sz="3600" b="1" dirty="0">
                <a:solidFill>
                  <a:srgbClr val="58CC05"/>
                </a:solidFill>
                <a:latin typeface="Nunito" pitchFamily="2" charset="77"/>
              </a:rPr>
              <a:t> Deep Learning</a:t>
            </a:r>
            <a:endParaRPr lang="en-AU" sz="3600" dirty="0">
              <a:solidFill>
                <a:srgbClr val="58CC05"/>
              </a:solidFill>
              <a:latin typeface="Nunito" pitchFamily="2" charset="77"/>
            </a:endParaRPr>
          </a:p>
          <a:p>
            <a:br>
              <a:rPr lang="en-AU" sz="2400" dirty="0">
                <a:latin typeface="Nunito" pitchFamily="2" charset="77"/>
              </a:rPr>
            </a:br>
            <a:endParaRPr lang="en-AU" sz="2400" dirty="0">
              <a:latin typeface="Nunito" pitchFamily="2" charset="77"/>
            </a:endParaRPr>
          </a:p>
          <a:p>
            <a:r>
              <a:rPr lang="en-AU" sz="2400" dirty="0">
                <a:latin typeface="Nunito" pitchFamily="2" charset="77"/>
              </a:rPr>
              <a:t>Effort drives deep learning </a:t>
            </a:r>
            <a:br>
              <a:rPr lang="en-AU" sz="2400" dirty="0">
                <a:latin typeface="Nunito" pitchFamily="2" charset="77"/>
              </a:rPr>
            </a:br>
            <a:endParaRPr lang="en-AU" sz="2400" dirty="0">
              <a:latin typeface="Nunito" pitchFamily="2" charset="77"/>
            </a:endParaRPr>
          </a:p>
          <a:p>
            <a:r>
              <a:rPr lang="en-AU" sz="3600" b="1" dirty="0">
                <a:solidFill>
                  <a:srgbClr val="58CC05"/>
                </a:solidFill>
                <a:latin typeface="Nunito" pitchFamily="2" charset="77"/>
              </a:rPr>
              <a:t>New learning environments reduce effort at the expense of deep learning</a:t>
            </a:r>
            <a:br>
              <a:rPr lang="en-AU" sz="2400" dirty="0">
                <a:latin typeface="Nunito" pitchFamily="2" charset="77"/>
              </a:rPr>
            </a:br>
            <a:endParaRPr lang="en-AU" sz="2400" dirty="0">
              <a:latin typeface="Nunito" pitchFamily="2" charset="77"/>
            </a:endParaRPr>
          </a:p>
          <a:p>
            <a:pPr lvl="0" algn="l" rtl="0">
              <a:lnSpc>
                <a:spcPct val="115000"/>
              </a:lnSpc>
              <a:spcBef>
                <a:spcPts val="0"/>
              </a:spcBef>
              <a:spcAft>
                <a:spcPts val="0"/>
              </a:spcAft>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22A8291B-027D-0329-319F-90DCEFD2E7F6}"/>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8C42E327-ACB7-3F23-6DF9-BA281FC75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450A68-500E-5C17-6765-9E1D3FA698B8}"/>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155D10F0-D649-401F-0F11-4649A32F3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16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8CC05">
            <a:alpha val="71000"/>
          </a:srgbClr>
        </a:solidFill>
        <a:effectLst/>
      </p:bgPr>
    </p:bg>
    <p:spTree>
      <p:nvGrpSpPr>
        <p:cNvPr id="1" name="Shape 1628">
          <a:extLst>
            <a:ext uri="{FF2B5EF4-FFF2-40B4-BE49-F238E27FC236}">
              <a16:creationId xmlns:a16="http://schemas.microsoft.com/office/drawing/2014/main" id="{CFAB45B3-D220-8534-817C-B894ADAD78F6}"/>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3F1C4887-F7C2-3CA3-1903-E7D3D6179E9C}"/>
              </a:ext>
            </a:extLst>
          </p:cNvPr>
          <p:cNvSpPr txBox="1"/>
          <p:nvPr/>
        </p:nvSpPr>
        <p:spPr>
          <a:xfrm>
            <a:off x="1943982" y="370010"/>
            <a:ext cx="8172300"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4400" b="1" dirty="0">
                <a:solidFill>
                  <a:schemeClr val="bg1"/>
                </a:solidFill>
                <a:latin typeface="Nunito" pitchFamily="2" charset="77"/>
                <a:ea typeface="Comfortaa"/>
                <a:cs typeface="Comfortaa"/>
                <a:sym typeface="Comfortaa"/>
              </a:rPr>
              <a:t>So what do we do?</a:t>
            </a:r>
            <a:endParaRPr sz="4400" b="1" dirty="0">
              <a:solidFill>
                <a:schemeClr val="bg1"/>
              </a:solidFill>
              <a:latin typeface="Nunito" pitchFamily="2" charset="77"/>
              <a:ea typeface="Comfortaa"/>
              <a:cs typeface="Comfortaa"/>
              <a:sym typeface="Comfortaa"/>
            </a:endParaRPr>
          </a:p>
          <a:p>
            <a:pPr marL="0" lvl="0" indent="0" algn="l" rtl="0">
              <a:lnSpc>
                <a:spcPct val="115000"/>
              </a:lnSpc>
              <a:spcBef>
                <a:spcPts val="1600"/>
              </a:spcBef>
              <a:spcAft>
                <a:spcPts val="1600"/>
              </a:spcAft>
              <a:buNone/>
            </a:pPr>
            <a:endParaRPr sz="3200" b="1" dirty="0">
              <a:solidFill>
                <a:srgbClr val="58CC02"/>
              </a:solidFill>
              <a:latin typeface="Comfortaa"/>
              <a:ea typeface="Comfortaa"/>
              <a:cs typeface="Comfortaa"/>
              <a:sym typeface="Comfortaa"/>
            </a:endParaRPr>
          </a:p>
        </p:txBody>
      </p:sp>
      <p:pic>
        <p:nvPicPr>
          <p:cNvPr id="19458" name="Picture 2">
            <a:extLst>
              <a:ext uri="{FF2B5EF4-FFF2-40B4-BE49-F238E27FC236}">
                <a16:creationId xmlns:a16="http://schemas.microsoft.com/office/drawing/2014/main" id="{011605E5-693E-DF5E-5153-922203FA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5ED89D-91D9-DA08-65F4-89BDD0974A07}"/>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1A582C87-D766-0DF2-5B3A-3A79E15F2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DB4689-B1E9-0D5E-E835-A7E853613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200" y="1198812"/>
            <a:ext cx="2659053" cy="30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21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37B6B44F-E99F-6E40-2BDF-B5DC58531249}"/>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436A07C9-8CBF-1F96-25C0-2986945B7BC9}"/>
              </a:ext>
            </a:extLst>
          </p:cNvPr>
          <p:cNvSpPr txBox="1"/>
          <p:nvPr/>
        </p:nvSpPr>
        <p:spPr>
          <a:xfrm>
            <a:off x="310934" y="540064"/>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3600" b="1" dirty="0">
                <a:solidFill>
                  <a:srgbClr val="58CC02"/>
                </a:solidFill>
                <a:latin typeface="Nunito" pitchFamily="2" charset="77"/>
                <a:ea typeface="Comfortaa"/>
                <a:cs typeface="Comfortaa"/>
                <a:sym typeface="Comfortaa"/>
              </a:rPr>
              <a:t>Reflection</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2400" b="1" dirty="0">
                <a:solidFill>
                  <a:schemeClr val="bg2"/>
                </a:solidFill>
                <a:latin typeface="Nunito" pitchFamily="2" charset="77"/>
                <a:ea typeface="Comfortaa"/>
                <a:cs typeface="Comfortaa"/>
                <a:sym typeface="Comfortaa"/>
              </a:rPr>
            </a:br>
            <a:endParaRPr lang="en-AU" sz="2400" b="1" dirty="0">
              <a:solidFill>
                <a:schemeClr val="bg2"/>
              </a:solidFill>
              <a:latin typeface="Nunito" pitchFamily="2" charset="77"/>
              <a:ea typeface="Comfortaa"/>
              <a:cs typeface="Comfortaa"/>
              <a:sym typeface="Comfortaa"/>
            </a:endParaRPr>
          </a:p>
          <a:p>
            <a:r>
              <a:rPr lang="en-AU" sz="3200" b="1" dirty="0">
                <a:latin typeface="Nunito" pitchFamily="2" charset="77"/>
              </a:rPr>
              <a:t>Think about one assessment you use today.</a:t>
            </a:r>
            <a:br>
              <a:rPr lang="en-AU" sz="3200" b="1" dirty="0">
                <a:latin typeface="Nunito" pitchFamily="2" charset="77"/>
              </a:rPr>
            </a:br>
            <a:endParaRPr lang="en-AU" sz="3200" b="1" dirty="0">
              <a:latin typeface="Nunito" pitchFamily="2" charset="77"/>
            </a:endParaRPr>
          </a:p>
          <a:p>
            <a:r>
              <a:rPr lang="en-AU" sz="3200" b="1" dirty="0">
                <a:latin typeface="Nunito" pitchFamily="2" charset="77"/>
              </a:rPr>
              <a:t>Could a student complete it well using AI — without really thinking?</a:t>
            </a:r>
          </a:p>
          <a:p>
            <a:pPr lvl="0">
              <a:lnSpc>
                <a:spcPct val="115000"/>
              </a:lnSpc>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3DFD4A3C-7FE8-885E-C634-BEDF1F3B87F0}"/>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437ED673-7B5E-E895-B37D-D79A5B708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092DDF-C60D-CF70-6B5A-49391C9C10B0}"/>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09CE31C4-EF3B-F40A-338B-BEE1926D6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13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0D28FE04-2E2A-8D90-FB80-32ABDCEE8085}"/>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F8EA585F-2387-5207-A136-725589B3A8ED}"/>
              </a:ext>
            </a:extLst>
          </p:cNvPr>
          <p:cNvSpPr txBox="1"/>
          <p:nvPr/>
        </p:nvSpPr>
        <p:spPr>
          <a:xfrm>
            <a:off x="374544" y="1051826"/>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4000" b="1" dirty="0">
                <a:solidFill>
                  <a:srgbClr val="58CC05"/>
                </a:solidFill>
                <a:latin typeface="Nunito" pitchFamily="2" charset="77"/>
              </a:rPr>
              <a:t>We need to design learning where effort is necessary and visible</a:t>
            </a:r>
            <a:br>
              <a:rPr lang="en-AU" sz="4000" b="1" dirty="0">
                <a:solidFill>
                  <a:srgbClr val="58CC02"/>
                </a:solidFill>
                <a:latin typeface="Nunito" pitchFamily="2" charset="77"/>
                <a:ea typeface="Comfortaa"/>
                <a:cs typeface="Comfortaa"/>
                <a:sym typeface="Comfortaa"/>
              </a:rPr>
            </a:br>
            <a:r>
              <a:rPr lang="en-AU" sz="4000" b="1" dirty="0">
                <a:solidFill>
                  <a:srgbClr val="58CC02"/>
                </a:solidFill>
                <a:latin typeface="Nunito" pitchFamily="2" charset="77"/>
                <a:ea typeface="Comfortaa"/>
                <a:cs typeface="Comfortaa"/>
                <a:sym typeface="Comfortaa"/>
              </a:rPr>
              <a:t>		</a:t>
            </a:r>
            <a:br>
              <a:rPr lang="en-AU" sz="4000" b="1" dirty="0">
                <a:solidFill>
                  <a:schemeClr val="bg2"/>
                </a:solidFill>
                <a:latin typeface="Nunito" pitchFamily="2" charset="77"/>
                <a:ea typeface="Comfortaa"/>
                <a:cs typeface="Comfortaa"/>
                <a:sym typeface="Comfortaa"/>
              </a:rPr>
            </a:br>
            <a:endParaRPr lang="en-AU" sz="40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734464DC-7373-5B18-B5D2-C55F8153287B}"/>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5DCC8CE7-0C68-C7C8-658D-507FE075C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39381E-BA92-A064-F917-F768EB0B1DF9}"/>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BF383BCF-D0A1-7CB0-F5A8-98103FDA8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71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F6B39E34-94DF-FE9B-516A-41301EDD2983}"/>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A5B62F91-4437-FA9B-B48D-A221478E913E}"/>
              </a:ext>
            </a:extLst>
          </p:cNvPr>
          <p:cNvSpPr txBox="1"/>
          <p:nvPr/>
        </p:nvSpPr>
        <p:spPr>
          <a:xfrm>
            <a:off x="310934" y="752650"/>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4400" b="1" dirty="0">
                <a:solidFill>
                  <a:srgbClr val="58CC05"/>
                </a:solidFill>
                <a:latin typeface="Nunito" pitchFamily="2" charset="77"/>
              </a:rPr>
              <a:t>1. Shift from output → thinking</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2400" b="1" dirty="0">
                <a:solidFill>
                  <a:schemeClr val="bg2"/>
                </a:solidFill>
                <a:latin typeface="Nunito" pitchFamily="2" charset="77"/>
                <a:ea typeface="Comfortaa"/>
                <a:cs typeface="Comfortaa"/>
                <a:sym typeface="Comfortaa"/>
              </a:rPr>
            </a:br>
            <a:endParaRPr lang="en-AU" sz="2400" b="1" dirty="0">
              <a:solidFill>
                <a:schemeClr val="bg2"/>
              </a:solidFill>
              <a:latin typeface="Nunito" pitchFamily="2" charset="77"/>
              <a:ea typeface="Comfortaa"/>
              <a:cs typeface="Comfortaa"/>
              <a:sym typeface="Comfortaa"/>
            </a:endParaRPr>
          </a:p>
          <a:p>
            <a:pPr lvl="0">
              <a:lnSpc>
                <a:spcPct val="115000"/>
              </a:lnSpc>
            </a:pPr>
            <a:r>
              <a:rPr lang="en-AU" sz="2800" b="1" dirty="0">
                <a:latin typeface="Nunito" pitchFamily="2" charset="77"/>
              </a:rPr>
              <a:t>• Writing is no longer the challenge </a:t>
            </a:r>
            <a:br>
              <a:rPr lang="en-AU" sz="2800" b="1" dirty="0">
                <a:latin typeface="Nunito" pitchFamily="2" charset="77"/>
              </a:rPr>
            </a:br>
            <a:r>
              <a:rPr lang="en-AU" sz="2800" b="1" dirty="0">
                <a:latin typeface="Nunito" pitchFamily="2" charset="77"/>
              </a:rPr>
              <a:t>• Thinking is the challenge </a:t>
            </a:r>
            <a:br>
              <a:rPr lang="en-AU" sz="2800" b="1" dirty="0">
                <a:latin typeface="Nunito" pitchFamily="2" charset="77"/>
              </a:rPr>
            </a:br>
            <a:r>
              <a:rPr lang="en-AU" sz="2800" b="1" dirty="0">
                <a:latin typeface="Nunito" pitchFamily="2" charset="77"/>
              </a:rPr>
              <a:t>• Make thinking visible</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DE5F561F-E059-318D-3ECE-4F51013825B8}"/>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1FAF177C-2D67-3A15-74FE-291232F2F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E48156-D27F-859D-52A4-9522A3794EB0}"/>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E6C18FBC-54C5-94C6-58CF-77ABBD449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95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AFDFA719-B1DA-2F2F-90B5-5BC1F8A2B7F4}"/>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103E8D75-71C2-13F0-960B-BD923B40D7C7}"/>
              </a:ext>
            </a:extLst>
          </p:cNvPr>
          <p:cNvSpPr/>
          <p:nvPr/>
        </p:nvSpPr>
        <p:spPr>
          <a:xfrm>
            <a:off x="4815283" y="1943410"/>
            <a:ext cx="4121150" cy="1854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2A55608-7301-DB77-ADA4-CCB4A34C2F6F}"/>
              </a:ext>
            </a:extLst>
          </p:cNvPr>
          <p:cNvSpPr/>
          <p:nvPr/>
        </p:nvSpPr>
        <p:spPr>
          <a:xfrm>
            <a:off x="88900" y="1930400"/>
            <a:ext cx="4121150" cy="1854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Google Shape;1629;p325">
            <a:extLst>
              <a:ext uri="{FF2B5EF4-FFF2-40B4-BE49-F238E27FC236}">
                <a16:creationId xmlns:a16="http://schemas.microsoft.com/office/drawing/2014/main" id="{AE74E685-6763-5444-C649-72C11E408AEB}"/>
              </a:ext>
            </a:extLst>
          </p:cNvPr>
          <p:cNvSpPr txBox="1"/>
          <p:nvPr/>
        </p:nvSpPr>
        <p:spPr>
          <a:xfrm>
            <a:off x="310934" y="609168"/>
            <a:ext cx="8522132" cy="612497"/>
          </a:xfrm>
          <a:prstGeom prst="rect">
            <a:avLst/>
          </a:prstGeom>
          <a:noFill/>
          <a:ln>
            <a:noFill/>
          </a:ln>
        </p:spPr>
        <p:txBody>
          <a:bodyPr spcFirstLastPara="1" wrap="square" lIns="0" tIns="0" rIns="0" bIns="0" anchor="t" anchorCtr="0">
            <a:noAutofit/>
          </a:bodyPr>
          <a:lstStyle/>
          <a:p>
            <a:r>
              <a:rPr lang="en-AU" sz="4400" b="1" dirty="0">
                <a:solidFill>
                  <a:srgbClr val="58CC05"/>
                </a:solidFill>
                <a:latin typeface="Nunito" pitchFamily="2" charset="77"/>
              </a:rPr>
              <a:t>2. Design for visible high effort</a:t>
            </a:r>
            <a:br>
              <a:rPr lang="en-AU" sz="1800" b="1" dirty="0">
                <a:solidFill>
                  <a:srgbClr val="58CC02"/>
                </a:solidFill>
                <a:latin typeface="Nunito" pitchFamily="2" charset="77"/>
                <a:ea typeface="Comfortaa"/>
                <a:cs typeface="Comfortaa"/>
                <a:sym typeface="Comfortaa"/>
              </a:rPr>
            </a:br>
            <a:endParaRPr lang="en-AU" sz="1800" b="1" dirty="0">
              <a:solidFill>
                <a:srgbClr val="58CC02"/>
              </a:solidFill>
              <a:latin typeface="Nunito" pitchFamily="2" charset="77"/>
              <a:ea typeface="Comfortaa"/>
              <a:cs typeface="Comfortaa"/>
              <a:sym typeface="Comfortaa"/>
            </a:endParaRPr>
          </a:p>
          <a:p>
            <a:endParaRPr lang="en-AU" sz="1800" b="1" dirty="0">
              <a:solidFill>
                <a:srgbClr val="58CC02"/>
              </a:solidFill>
              <a:latin typeface="Nunito" pitchFamily="2" charset="77"/>
              <a:sym typeface="Comfortaa"/>
            </a:endParaRPr>
          </a:p>
          <a:p>
            <a:endParaRPr lang="en-AU" sz="1800" b="1" dirty="0">
              <a:solidFill>
                <a:srgbClr val="58CC02"/>
              </a:solidFill>
              <a:latin typeface="Nunito" pitchFamily="2" charset="77"/>
              <a:sym typeface="Comfortaa"/>
            </a:endParaRPr>
          </a:p>
          <a:p>
            <a:r>
              <a:rPr lang="en-AU" sz="2400" b="1" dirty="0">
                <a:solidFill>
                  <a:schemeClr val="tx1">
                    <a:lumMod val="75000"/>
                  </a:schemeClr>
                </a:solidFill>
                <a:latin typeface="Nunito" pitchFamily="2" charset="77"/>
              </a:rPr>
              <a:t>Low-effort tasks</a:t>
            </a:r>
            <a:endParaRPr lang="en-AU" sz="2400" dirty="0">
              <a:solidFill>
                <a:schemeClr val="tx1">
                  <a:lumMod val="75000"/>
                </a:schemeClr>
              </a:solidFill>
              <a:latin typeface="Nunito" pitchFamily="2" charset="77"/>
            </a:endParaRPr>
          </a:p>
          <a:p>
            <a:pPr marL="342900" indent="-342900">
              <a:buFont typeface="Arial" panose="020B0604020202020204" pitchFamily="34" charset="0"/>
              <a:buChar char="•"/>
            </a:pPr>
            <a:r>
              <a:rPr lang="en-AU" sz="2400" dirty="0">
                <a:solidFill>
                  <a:schemeClr val="tx1">
                    <a:lumMod val="75000"/>
                  </a:schemeClr>
                </a:solidFill>
                <a:latin typeface="Nunito" pitchFamily="2" charset="77"/>
              </a:rPr>
              <a:t>Generate with AI</a:t>
            </a:r>
          </a:p>
          <a:p>
            <a:pPr marL="342900" indent="-342900">
              <a:buFont typeface="Arial" panose="020B0604020202020204" pitchFamily="34" charset="0"/>
              <a:buChar char="•"/>
            </a:pPr>
            <a:r>
              <a:rPr lang="en-AU" sz="2400" dirty="0">
                <a:solidFill>
                  <a:schemeClr val="tx1">
                    <a:lumMod val="75000"/>
                  </a:schemeClr>
                </a:solidFill>
                <a:latin typeface="Nunito" pitchFamily="2" charset="77"/>
              </a:rPr>
              <a:t>Refine and polish.      </a:t>
            </a:r>
            <a:br>
              <a:rPr lang="en-AU" sz="2400" dirty="0"/>
            </a:br>
            <a:r>
              <a:rPr lang="en-AU" sz="2400" dirty="0"/>
              <a:t> </a:t>
            </a:r>
          </a:p>
          <a:p>
            <a:pPr lvl="0">
              <a:lnSpc>
                <a:spcPct val="115000"/>
              </a:lnSpc>
            </a:pPr>
            <a:br>
              <a:rPr lang="en-AU" sz="1800" dirty="0"/>
            </a:br>
            <a:endParaRPr lang="en-AU" sz="18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24AA7E7D-CAA1-D485-9C45-37A5ECB7BE78}"/>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8F87D9A8-8BDF-85E8-E84B-C8E37519F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FC8A30-4718-02AC-C0D9-CB30F9A58B19}"/>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9C5BB506-3B23-5EFA-7281-5F8A66F23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DABBA7-0DE8-FED9-684F-58DF4202BEAB}"/>
              </a:ext>
            </a:extLst>
          </p:cNvPr>
          <p:cNvSpPr txBox="1"/>
          <p:nvPr/>
        </p:nvSpPr>
        <p:spPr>
          <a:xfrm>
            <a:off x="5127758" y="2081605"/>
            <a:ext cx="3808675" cy="1569660"/>
          </a:xfrm>
          <a:prstGeom prst="rect">
            <a:avLst/>
          </a:prstGeom>
          <a:noFill/>
        </p:spPr>
        <p:txBody>
          <a:bodyPr wrap="square" rtlCol="0">
            <a:spAutoFit/>
          </a:bodyPr>
          <a:lstStyle/>
          <a:p>
            <a:r>
              <a:rPr lang="en-AU" sz="2400" b="1" dirty="0">
                <a:solidFill>
                  <a:schemeClr val="bg1"/>
                </a:solidFill>
                <a:latin typeface="Nunito" pitchFamily="2" charset="77"/>
              </a:rPr>
              <a:t>High-effort tasks</a:t>
            </a:r>
            <a:endParaRPr lang="en-AU" sz="2400" dirty="0">
              <a:solidFill>
                <a:schemeClr val="bg1"/>
              </a:solidFill>
              <a:latin typeface="Nunito" pitchFamily="2" charset="77"/>
            </a:endParaRPr>
          </a:p>
          <a:p>
            <a:pPr marL="342900" indent="-342900">
              <a:buFont typeface="Arial" panose="020B0604020202020204" pitchFamily="34" charset="0"/>
              <a:buChar char="•"/>
            </a:pPr>
            <a:r>
              <a:rPr lang="en-AU" sz="2400" dirty="0">
                <a:solidFill>
                  <a:schemeClr val="bg1"/>
                </a:solidFill>
                <a:latin typeface="Nunito" pitchFamily="2" charset="77"/>
              </a:rPr>
              <a:t>Live discussion </a:t>
            </a:r>
          </a:p>
          <a:p>
            <a:pPr marL="342900" indent="-342900">
              <a:buFont typeface="Arial" panose="020B0604020202020204" pitchFamily="34" charset="0"/>
              <a:buChar char="•"/>
            </a:pPr>
            <a:r>
              <a:rPr lang="en-AU" sz="2400" dirty="0">
                <a:solidFill>
                  <a:schemeClr val="bg1"/>
                </a:solidFill>
                <a:latin typeface="Nunito" pitchFamily="2" charset="77"/>
              </a:rPr>
              <a:t>Spontaneous speaking </a:t>
            </a:r>
          </a:p>
          <a:p>
            <a:pPr marL="342900" indent="-342900">
              <a:buFont typeface="Arial" panose="020B0604020202020204" pitchFamily="34" charset="0"/>
              <a:buChar char="•"/>
            </a:pPr>
            <a:r>
              <a:rPr lang="en-AU" sz="2400" dirty="0">
                <a:solidFill>
                  <a:schemeClr val="bg1"/>
                </a:solidFill>
                <a:latin typeface="Nunito" pitchFamily="2" charset="77"/>
              </a:rPr>
              <a:t>Explaining reasoning</a:t>
            </a:r>
          </a:p>
        </p:txBody>
      </p:sp>
    </p:spTree>
    <p:extLst>
      <p:ext uri="{BB962C8B-B14F-4D97-AF65-F5344CB8AC3E}">
        <p14:creationId xmlns:p14="http://schemas.microsoft.com/office/powerpoint/2010/main" val="295803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4F86A9B5-1BB0-B313-020B-A02EEE15F309}"/>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90528245-5A9B-C101-BD8B-40C2E9C40AE7}"/>
              </a:ext>
            </a:extLst>
          </p:cNvPr>
          <p:cNvSpPr txBox="1"/>
          <p:nvPr/>
        </p:nvSpPr>
        <p:spPr>
          <a:xfrm>
            <a:off x="310934" y="678576"/>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4000" b="1" dirty="0">
                <a:solidFill>
                  <a:srgbClr val="58CC05"/>
                </a:solidFill>
                <a:latin typeface="Nunito" pitchFamily="2" charset="77"/>
              </a:rPr>
              <a:t>3. Move beyond ‘have to’ motivation</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B533382A-4078-A88E-B4BA-C71DD081CE8E}"/>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85CD399B-5A7D-EABF-FB69-FFE4EA15A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2C300-0DCD-66AF-4494-68499F4997F7}"/>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03D75C63-BD91-D309-19E2-A51968957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6559D1B-4C2B-3DE0-F458-F56072888514}"/>
              </a:ext>
            </a:extLst>
          </p:cNvPr>
          <p:cNvSpPr txBox="1"/>
          <p:nvPr/>
        </p:nvSpPr>
        <p:spPr>
          <a:xfrm>
            <a:off x="482543" y="2037575"/>
            <a:ext cx="7074673" cy="2246769"/>
          </a:xfrm>
          <a:prstGeom prst="rect">
            <a:avLst/>
          </a:prstGeom>
          <a:noFill/>
        </p:spPr>
        <p:txBody>
          <a:bodyPr wrap="square">
            <a:spAutoFit/>
          </a:bodyPr>
          <a:lstStyle/>
          <a:p>
            <a:r>
              <a:rPr lang="en-AU" sz="2800" b="1" dirty="0">
                <a:latin typeface="Nunito" pitchFamily="2" charset="77"/>
              </a:rPr>
              <a:t>• Requirements aren’t enough</a:t>
            </a:r>
            <a:br>
              <a:rPr lang="en-AU" sz="2800" b="1" dirty="0">
                <a:latin typeface="Nunito" pitchFamily="2" charset="77"/>
              </a:rPr>
            </a:br>
            <a:r>
              <a:rPr lang="en-AU" sz="2800" b="1" dirty="0">
                <a:latin typeface="Nunito" pitchFamily="2" charset="77"/>
              </a:rPr>
              <a:t> </a:t>
            </a:r>
            <a:br>
              <a:rPr lang="en-AU" sz="2800" b="1" dirty="0">
                <a:latin typeface="Nunito" pitchFamily="2" charset="77"/>
              </a:rPr>
            </a:br>
            <a:r>
              <a:rPr lang="en-AU" sz="2800" b="1" dirty="0">
                <a:latin typeface="Nunito" pitchFamily="2" charset="77"/>
              </a:rPr>
              <a:t>• Motivation needs meaning</a:t>
            </a:r>
            <a:br>
              <a:rPr lang="en-AU" sz="2800" b="1" dirty="0">
                <a:latin typeface="Nunito" pitchFamily="2" charset="77"/>
              </a:rPr>
            </a:br>
            <a:r>
              <a:rPr lang="en-AU" sz="2800" b="1" dirty="0">
                <a:latin typeface="Nunito" pitchFamily="2" charset="77"/>
              </a:rPr>
              <a:t> </a:t>
            </a:r>
            <a:br>
              <a:rPr lang="en-AU" sz="2800" b="1" dirty="0">
                <a:latin typeface="Nunito" pitchFamily="2" charset="77"/>
              </a:rPr>
            </a:br>
            <a:r>
              <a:rPr lang="en-AU" sz="2800" b="1" dirty="0">
                <a:latin typeface="Nunito" pitchFamily="2" charset="77"/>
              </a:rPr>
              <a:t>• Connect learning to identity </a:t>
            </a:r>
            <a:endParaRPr lang="en-US" sz="2800" b="1" dirty="0">
              <a:latin typeface="Nunito" pitchFamily="2" charset="77"/>
            </a:endParaRPr>
          </a:p>
        </p:txBody>
      </p:sp>
    </p:spTree>
    <p:extLst>
      <p:ext uri="{BB962C8B-B14F-4D97-AF65-F5344CB8AC3E}">
        <p14:creationId xmlns:p14="http://schemas.microsoft.com/office/powerpoint/2010/main" val="1497716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B025B6D1-3B43-6C6F-3696-450D84E91E5B}"/>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2628BE03-5EB3-2D90-5ECE-CDFFFA8FA13C}"/>
              </a:ext>
            </a:extLst>
          </p:cNvPr>
          <p:cNvSpPr txBox="1"/>
          <p:nvPr/>
        </p:nvSpPr>
        <p:spPr>
          <a:xfrm>
            <a:off x="310934" y="678576"/>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4000" b="1" dirty="0">
                <a:solidFill>
                  <a:srgbClr val="58CC05"/>
                </a:solidFill>
                <a:latin typeface="Nunito" pitchFamily="2" charset="77"/>
              </a:rPr>
              <a:t>The reality</a:t>
            </a: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79FB93D1-C64A-F1CB-C024-D8CBA37C3C29}"/>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1664E52B-D720-1FB2-AC96-2EFFB24B8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8D9EA9-8DAC-F218-8516-173DFD1CFF24}"/>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3B8BDFE3-7B37-317D-DC89-C6CDE4AB7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6666E7-6671-6B40-A95F-36019A8CA82A}"/>
              </a:ext>
            </a:extLst>
          </p:cNvPr>
          <p:cNvSpPr txBox="1"/>
          <p:nvPr/>
        </p:nvSpPr>
        <p:spPr>
          <a:xfrm>
            <a:off x="393643" y="1605128"/>
            <a:ext cx="7074673" cy="1384995"/>
          </a:xfrm>
          <a:prstGeom prst="rect">
            <a:avLst/>
          </a:prstGeom>
          <a:noFill/>
        </p:spPr>
        <p:txBody>
          <a:bodyPr wrap="square">
            <a:spAutoFit/>
          </a:bodyPr>
          <a:lstStyle/>
          <a:p>
            <a:r>
              <a:rPr lang="en-AU" sz="2800" b="1" dirty="0">
                <a:latin typeface="Nunito" pitchFamily="2" charset="77"/>
              </a:rPr>
              <a:t>• Your students have to learn English </a:t>
            </a:r>
            <a:br>
              <a:rPr lang="en-AU" sz="2800" b="1" dirty="0">
                <a:latin typeface="Nunito" pitchFamily="2" charset="77"/>
              </a:rPr>
            </a:br>
            <a:r>
              <a:rPr lang="en-AU" sz="2800" b="1" dirty="0">
                <a:latin typeface="Nunito" pitchFamily="2" charset="77"/>
              </a:rPr>
              <a:t>• Institutions must assess outcomes</a:t>
            </a:r>
            <a:br>
              <a:rPr lang="en-AU" sz="2800" b="1" dirty="0">
                <a:latin typeface="Nunito" pitchFamily="2" charset="77"/>
              </a:rPr>
            </a:br>
            <a:r>
              <a:rPr lang="en-AU" sz="2800" b="1" dirty="0">
                <a:latin typeface="Nunito" pitchFamily="2" charset="77"/>
              </a:rPr>
              <a:t>• Requirements are not going away</a:t>
            </a:r>
            <a:endParaRPr lang="en-US" sz="2800" b="1" dirty="0">
              <a:latin typeface="Nunito" pitchFamily="2" charset="77"/>
            </a:endParaRPr>
          </a:p>
        </p:txBody>
      </p:sp>
      <p:sp>
        <p:nvSpPr>
          <p:cNvPr id="7" name="TextBox 6">
            <a:extLst>
              <a:ext uri="{FF2B5EF4-FFF2-40B4-BE49-F238E27FC236}">
                <a16:creationId xmlns:a16="http://schemas.microsoft.com/office/drawing/2014/main" id="{C3F7D93C-5D20-9CB4-4628-A07EA21BAFFB}"/>
              </a:ext>
            </a:extLst>
          </p:cNvPr>
          <p:cNvSpPr txBox="1"/>
          <p:nvPr/>
        </p:nvSpPr>
        <p:spPr>
          <a:xfrm>
            <a:off x="1772166" y="3837383"/>
            <a:ext cx="5599667" cy="307777"/>
          </a:xfrm>
          <a:prstGeom prst="rect">
            <a:avLst/>
          </a:prstGeom>
          <a:noFill/>
        </p:spPr>
        <p:txBody>
          <a:bodyPr wrap="square">
            <a:spAutoFit/>
          </a:bodyPr>
          <a:lstStyle/>
          <a:p>
            <a:r>
              <a:rPr lang="en-AU" b="1" dirty="0">
                <a:solidFill>
                  <a:schemeClr val="accent1"/>
                </a:solidFill>
                <a:latin typeface="Nunito" pitchFamily="2" charset="77"/>
              </a:rPr>
              <a:t>We need to build “want to” alongside “have to” motivation</a:t>
            </a:r>
            <a:endParaRPr lang="en-US" b="1" dirty="0">
              <a:solidFill>
                <a:schemeClr val="accent1"/>
              </a:solidFill>
              <a:latin typeface="Nunito" pitchFamily="2" charset="77"/>
            </a:endParaRPr>
          </a:p>
        </p:txBody>
      </p:sp>
    </p:spTree>
    <p:extLst>
      <p:ext uri="{BB962C8B-B14F-4D97-AF65-F5344CB8AC3E}">
        <p14:creationId xmlns:p14="http://schemas.microsoft.com/office/powerpoint/2010/main" val="21169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D0BE6BB4-5E4B-787A-44AC-EF092FD09064}"/>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F2593F47-61EC-2FDE-96C1-682A7DEC2BD2}"/>
              </a:ext>
            </a:extLst>
          </p:cNvPr>
          <p:cNvSpPr txBox="1"/>
          <p:nvPr/>
        </p:nvSpPr>
        <p:spPr>
          <a:xfrm>
            <a:off x="310934" y="678576"/>
            <a:ext cx="8522132" cy="612497"/>
          </a:xfrm>
          <a:prstGeom prst="rect">
            <a:avLst/>
          </a:prstGeom>
          <a:noFill/>
          <a:ln>
            <a:noFill/>
          </a:ln>
        </p:spPr>
        <p:txBody>
          <a:bodyPr spcFirstLastPara="1" wrap="square" lIns="0" tIns="0" rIns="0" bIns="0" anchor="t" anchorCtr="0">
            <a:noAutofit/>
          </a:bodyPr>
          <a:lstStyle/>
          <a:p>
            <a:pPr lvl="0">
              <a:lnSpc>
                <a:spcPct val="115000"/>
              </a:lnSpc>
            </a:pPr>
            <a:r>
              <a:rPr lang="en-AU" sz="4000" b="1" dirty="0">
                <a:solidFill>
                  <a:srgbClr val="58CC05"/>
                </a:solidFill>
                <a:latin typeface="Nunito" pitchFamily="2" charset="77"/>
              </a:rPr>
              <a:t>4. Assessment must change too</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24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FC240D50-C930-7621-5777-3085A984199E}"/>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0009FA8E-3031-CA6A-0C2E-6DB155228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800FBB-175B-7A27-CD84-A471BA091916}"/>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CDCF6C18-F87E-C12E-4B6B-A7C7C46C3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305CD1-EE35-FF42-134E-51B909F446E5}"/>
              </a:ext>
            </a:extLst>
          </p:cNvPr>
          <p:cNvSpPr txBox="1"/>
          <p:nvPr/>
        </p:nvSpPr>
        <p:spPr>
          <a:xfrm>
            <a:off x="403196" y="1925078"/>
            <a:ext cx="8337607" cy="2000548"/>
          </a:xfrm>
          <a:prstGeom prst="rect">
            <a:avLst/>
          </a:prstGeom>
          <a:noFill/>
        </p:spPr>
        <p:txBody>
          <a:bodyPr wrap="square">
            <a:spAutoFit/>
          </a:bodyPr>
          <a:lstStyle/>
          <a:p>
            <a:r>
              <a:rPr lang="en-AU" sz="2400" b="1" dirty="0">
                <a:latin typeface="Nunito" pitchFamily="2" charset="77"/>
              </a:rPr>
              <a:t>• If output is easy → we must assess thinking</a:t>
            </a:r>
            <a:br>
              <a:rPr lang="en-AU" sz="2400" b="1" dirty="0">
                <a:latin typeface="Nunito" pitchFamily="2" charset="77"/>
              </a:rPr>
            </a:br>
            <a:br>
              <a:rPr lang="en-AU" sz="2400" b="1" dirty="0">
                <a:latin typeface="Nunito" pitchFamily="2" charset="77"/>
              </a:rPr>
            </a:br>
            <a:r>
              <a:rPr lang="en-AU" sz="2400" b="1" dirty="0">
                <a:latin typeface="Nunito" pitchFamily="2" charset="77"/>
              </a:rPr>
              <a:t>• If tools assist → we assess independence</a:t>
            </a:r>
            <a:br>
              <a:rPr lang="en-AU" sz="2400" b="1" dirty="0">
                <a:latin typeface="Nunito" pitchFamily="2" charset="77"/>
              </a:rPr>
            </a:br>
            <a:br>
              <a:rPr lang="en-AU" sz="2400" b="1" dirty="0">
                <a:latin typeface="Nunito" pitchFamily="2" charset="77"/>
              </a:rPr>
            </a:br>
            <a:r>
              <a:rPr lang="en-AU" sz="2400" b="1" dirty="0">
                <a:latin typeface="Nunito" pitchFamily="2" charset="77"/>
              </a:rPr>
              <a:t>• If answers can be polished → we assess process</a:t>
            </a:r>
            <a:endParaRPr lang="en-US" sz="2400" b="1" dirty="0">
              <a:latin typeface="Nunito" pitchFamily="2" charset="77"/>
            </a:endParaRPr>
          </a:p>
        </p:txBody>
      </p:sp>
      <p:sp>
        <p:nvSpPr>
          <p:cNvPr id="7" name="TextBox 6">
            <a:extLst>
              <a:ext uri="{FF2B5EF4-FFF2-40B4-BE49-F238E27FC236}">
                <a16:creationId xmlns:a16="http://schemas.microsoft.com/office/drawing/2014/main" id="{7DFD00F1-E55D-7062-847C-58F8BC69C8A3}"/>
              </a:ext>
            </a:extLst>
          </p:cNvPr>
          <p:cNvSpPr txBox="1"/>
          <p:nvPr/>
        </p:nvSpPr>
        <p:spPr>
          <a:xfrm>
            <a:off x="152925" y="4317830"/>
            <a:ext cx="8680141" cy="307777"/>
          </a:xfrm>
          <a:prstGeom prst="rect">
            <a:avLst/>
          </a:prstGeom>
          <a:noFill/>
        </p:spPr>
        <p:txBody>
          <a:bodyPr wrap="square">
            <a:spAutoFit/>
          </a:bodyPr>
          <a:lstStyle/>
          <a:p>
            <a:r>
              <a:rPr lang="en-AU" b="1" dirty="0">
                <a:solidFill>
                  <a:schemeClr val="accent1"/>
                </a:solidFill>
                <a:latin typeface="Nunito" pitchFamily="2" charset="77"/>
              </a:rPr>
              <a:t>This is why modern assessments are moving toward real-time, adaptive, and integrated tasks</a:t>
            </a:r>
            <a:endParaRPr lang="en-US" b="1" dirty="0">
              <a:solidFill>
                <a:schemeClr val="accent1"/>
              </a:solidFill>
              <a:latin typeface="Nunito" pitchFamily="2" charset="77"/>
            </a:endParaRPr>
          </a:p>
        </p:txBody>
      </p:sp>
    </p:spTree>
    <p:extLst>
      <p:ext uri="{BB962C8B-B14F-4D97-AF65-F5344CB8AC3E}">
        <p14:creationId xmlns:p14="http://schemas.microsoft.com/office/powerpoint/2010/main" val="55303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8A7267BD-F4C7-4D25-EBB1-8A2D3CCCDE24}"/>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62AA443C-5554-53E0-BFE3-CAA9EA6158A0}"/>
              </a:ext>
            </a:extLst>
          </p:cNvPr>
          <p:cNvSpPr txBox="1"/>
          <p:nvPr/>
        </p:nvSpPr>
        <p:spPr>
          <a:xfrm>
            <a:off x="570648" y="609168"/>
            <a:ext cx="8028134" cy="612497"/>
          </a:xfrm>
          <a:prstGeom prst="rect">
            <a:avLst/>
          </a:prstGeom>
          <a:noFill/>
          <a:ln>
            <a:noFill/>
          </a:ln>
        </p:spPr>
        <p:txBody>
          <a:bodyPr spcFirstLastPara="1" wrap="square" lIns="0" tIns="0" rIns="0" bIns="0" anchor="t" anchorCtr="0">
            <a:noAutofit/>
          </a:bodyPr>
          <a:lstStyle/>
          <a:p>
            <a:r>
              <a:rPr lang="en-AU" sz="3600" b="1" dirty="0">
                <a:solidFill>
                  <a:srgbClr val="58CC05"/>
                </a:solidFill>
                <a:latin typeface="Nunito" pitchFamily="2" charset="77"/>
              </a:rPr>
              <a:t>Motivation </a:t>
            </a:r>
            <a:r>
              <a:rPr lang="en-AU" sz="3600" b="1" dirty="0">
                <a:solidFill>
                  <a:srgbClr val="58CC05"/>
                </a:solidFill>
                <a:effectLst>
                  <a:outerShdw blurRad="50800" dist="38100" dir="5400000" algn="t" rotWithShape="0">
                    <a:prstClr val="black">
                      <a:alpha val="40000"/>
                    </a:prstClr>
                  </a:outerShdw>
                </a:effectLst>
                <a:latin typeface="Nunito" pitchFamily="2" charset="77"/>
              </a:rPr>
              <a:t>→</a:t>
            </a:r>
            <a:r>
              <a:rPr lang="en-AU" sz="3600" b="1" dirty="0">
                <a:solidFill>
                  <a:srgbClr val="58CC05"/>
                </a:solidFill>
                <a:latin typeface="Nunito" pitchFamily="2" charset="77"/>
              </a:rPr>
              <a:t> Effort </a:t>
            </a:r>
            <a:r>
              <a:rPr lang="en-AU" sz="3600" b="1" dirty="0">
                <a:solidFill>
                  <a:srgbClr val="58CC05"/>
                </a:solidFill>
                <a:effectLst>
                  <a:outerShdw blurRad="50800" dist="38100" dir="5400000" algn="t" rotWithShape="0">
                    <a:prstClr val="black">
                      <a:alpha val="40000"/>
                    </a:prstClr>
                  </a:outerShdw>
                </a:effectLst>
                <a:latin typeface="Nunito" pitchFamily="2" charset="77"/>
              </a:rPr>
              <a:t>→</a:t>
            </a:r>
            <a:r>
              <a:rPr lang="en-AU" sz="3600" b="1" dirty="0">
                <a:solidFill>
                  <a:srgbClr val="58CC05"/>
                </a:solidFill>
                <a:latin typeface="Nunito" pitchFamily="2" charset="77"/>
              </a:rPr>
              <a:t> Deep Learning</a:t>
            </a:r>
            <a:endParaRPr lang="en-AU" sz="3600" dirty="0">
              <a:solidFill>
                <a:srgbClr val="58CC05"/>
              </a:solidFill>
              <a:latin typeface="Nunito" pitchFamily="2" charset="77"/>
            </a:endParaRPr>
          </a:p>
          <a:p>
            <a:br>
              <a:rPr lang="en-AU" sz="1800" dirty="0">
                <a:latin typeface="Nunito" pitchFamily="2" charset="77"/>
              </a:rPr>
            </a:br>
            <a:br>
              <a:rPr lang="en-AU" sz="1800" dirty="0">
                <a:latin typeface="Nunito" pitchFamily="2" charset="77"/>
              </a:rPr>
            </a:br>
            <a:r>
              <a:rPr lang="en-AU" sz="2400" b="1" dirty="0">
                <a:latin typeface="Nunito" pitchFamily="2" charset="77"/>
              </a:rPr>
              <a:t>Motivation drives effort </a:t>
            </a:r>
          </a:p>
          <a:p>
            <a:r>
              <a:rPr lang="en-AU" sz="2400" b="1" dirty="0">
                <a:latin typeface="Nunito" pitchFamily="2" charset="77"/>
              </a:rPr>
              <a:t>Effort drives deep learning </a:t>
            </a:r>
          </a:p>
          <a:p>
            <a:r>
              <a:rPr lang="en-AU" sz="2400" b="1" dirty="0">
                <a:latin typeface="Nunito" pitchFamily="2" charset="77"/>
              </a:rPr>
              <a:t>The new environment is reducing the need for effort </a:t>
            </a:r>
            <a:br>
              <a:rPr lang="en-AU" sz="2400" dirty="0">
                <a:latin typeface="Nunito" pitchFamily="2" charset="77"/>
              </a:rPr>
            </a:br>
            <a:endParaRPr lang="en-AU" sz="2400" dirty="0">
              <a:latin typeface="Nunito" pitchFamily="2" charset="77"/>
            </a:endParaRPr>
          </a:p>
          <a:p>
            <a:r>
              <a:rPr lang="en-AU" sz="2400" b="1" dirty="0">
                <a:solidFill>
                  <a:srgbClr val="58CC05"/>
                </a:solidFill>
                <a:latin typeface="Nunito" pitchFamily="2" charset="77"/>
              </a:rPr>
              <a:t>We must redesign learning so effort is necessary and visible</a:t>
            </a:r>
            <a:endParaRPr lang="en-AU" sz="2400" dirty="0">
              <a:solidFill>
                <a:srgbClr val="58CC05"/>
              </a:solidFill>
              <a:latin typeface="Nunito" pitchFamily="2" charset="77"/>
            </a:endParaRPr>
          </a:p>
          <a:p>
            <a:pPr lvl="0" algn="l" rtl="0">
              <a:lnSpc>
                <a:spcPct val="115000"/>
              </a:lnSpc>
              <a:spcBef>
                <a:spcPts val="0"/>
              </a:spcBef>
              <a:spcAft>
                <a:spcPts val="0"/>
              </a:spcAft>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F5643D28-30AA-1DE7-4756-6DB8F9808551}"/>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E90C8E22-BCDC-9962-E05A-28F529432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C4E60B-8B0E-495B-1FFD-2CCF1A798865}"/>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CD797054-0966-FFBE-6CD9-B7F9D9FD3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C16B53DF-91A9-2EF1-0569-2367E5C6D27B}"/>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8379B6C1-258C-D1FA-F651-17AF213B8407}"/>
              </a:ext>
            </a:extLst>
          </p:cNvPr>
          <p:cNvSpPr txBox="1"/>
          <p:nvPr/>
        </p:nvSpPr>
        <p:spPr>
          <a:xfrm>
            <a:off x="747423" y="1810205"/>
            <a:ext cx="8237552"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3200" b="1" dirty="0">
                <a:solidFill>
                  <a:srgbClr val="58CC02"/>
                </a:solidFill>
                <a:latin typeface="Nunito" pitchFamily="2" charset="77"/>
                <a:ea typeface="Comfortaa"/>
                <a:cs typeface="Comfortaa"/>
                <a:sym typeface="Comfortaa"/>
              </a:rPr>
              <a:t>How motivated are you if….</a:t>
            </a:r>
          </a:p>
          <a:p>
            <a:pPr lvl="0">
              <a:lnSpc>
                <a:spcPct val="115000"/>
              </a:lnSpc>
            </a:pPr>
            <a:br>
              <a:rPr lang="en-AU" sz="3200" b="1" dirty="0">
                <a:solidFill>
                  <a:srgbClr val="58CC02"/>
                </a:solidFill>
                <a:latin typeface="Nunito" pitchFamily="2" charset="77"/>
                <a:ea typeface="Comfortaa"/>
                <a:cs typeface="Comfortaa"/>
                <a:sym typeface="Comfortaa"/>
              </a:rPr>
            </a:br>
            <a:r>
              <a:rPr lang="en-AU" sz="3200" b="1" dirty="0">
                <a:solidFill>
                  <a:schemeClr val="bg2"/>
                </a:solidFill>
                <a:latin typeface="Nunito" pitchFamily="2" charset="77"/>
                <a:ea typeface="Comfortaa"/>
                <a:cs typeface="Comfortaa"/>
                <a:sym typeface="Comfortaa"/>
              </a:rPr>
              <a:t>It takes </a:t>
            </a:r>
            <a:r>
              <a:rPr lang="en" sz="3200" b="1" dirty="0">
                <a:solidFill>
                  <a:schemeClr val="bg2"/>
                </a:solidFill>
                <a:highlight>
                  <a:srgbClr val="FFFFFF"/>
                </a:highlight>
                <a:latin typeface="Nunito" pitchFamily="2" charset="77"/>
                <a:ea typeface="Nunito"/>
                <a:cs typeface="Nunito"/>
                <a:sym typeface="Nunito"/>
              </a:rPr>
              <a:t>600 hours to achieve B2 level</a:t>
            </a:r>
            <a:endParaRPr sz="32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465C17E9-4F7F-0862-F46C-72B8CDA7CEED}"/>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6">
            <a:extLst>
              <a:ext uri="{FF2B5EF4-FFF2-40B4-BE49-F238E27FC236}">
                <a16:creationId xmlns:a16="http://schemas.microsoft.com/office/drawing/2014/main" id="{CED473E3-BEC0-7D22-18F3-3AE149FA2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6" y="156395"/>
            <a:ext cx="4035288" cy="1235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DA68DF-7B9E-EC20-DB6C-29554B66AEE3}"/>
              </a:ext>
            </a:extLst>
          </p:cNvPr>
          <p:cNvPicPr>
            <a:picLocks noChangeAspect="1"/>
          </p:cNvPicPr>
          <p:nvPr/>
        </p:nvPicPr>
        <p:blipFill>
          <a:blip r:embed="rId4"/>
          <a:stretch>
            <a:fillRect/>
          </a:stretch>
        </p:blipFill>
        <p:spPr>
          <a:xfrm>
            <a:off x="7428659" y="3474105"/>
            <a:ext cx="1556316" cy="1440497"/>
          </a:xfrm>
          <a:prstGeom prst="rect">
            <a:avLst/>
          </a:prstGeom>
        </p:spPr>
      </p:pic>
      <p:pic>
        <p:nvPicPr>
          <p:cNvPr id="3" name="Picture 2">
            <a:extLst>
              <a:ext uri="{FF2B5EF4-FFF2-40B4-BE49-F238E27FC236}">
                <a16:creationId xmlns:a16="http://schemas.microsoft.com/office/drawing/2014/main" id="{879E031E-83DE-BB09-05A6-2FDAC602C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A70335-4471-7B50-DB42-90E72CF1F05B}"/>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42D9DD7C-286C-6384-EA80-0BFFE45C7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72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816BF939-FE5F-BB75-BCE3-D527EDD1847B}"/>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1B5DDA66-9E00-18FF-36A6-CE5FF61BCF71}"/>
              </a:ext>
            </a:extLst>
          </p:cNvPr>
          <p:cNvSpPr txBox="1"/>
          <p:nvPr/>
        </p:nvSpPr>
        <p:spPr>
          <a:xfrm>
            <a:off x="310934" y="661778"/>
            <a:ext cx="8522132" cy="612497"/>
          </a:xfrm>
          <a:prstGeom prst="rect">
            <a:avLst/>
          </a:prstGeom>
          <a:noFill/>
          <a:ln>
            <a:noFill/>
          </a:ln>
        </p:spPr>
        <p:txBody>
          <a:bodyPr spcFirstLastPara="1" wrap="square" lIns="0" tIns="0" rIns="0" bIns="0" anchor="t" anchorCtr="0">
            <a:noAutofit/>
          </a:bodyPr>
          <a:lstStyle/>
          <a:p>
            <a:pPr lvl="0">
              <a:lnSpc>
                <a:spcPct val="115000"/>
              </a:lnSpc>
            </a:pPr>
            <a:br>
              <a:rPr lang="en-AU" sz="3200" b="1" dirty="0">
                <a:solidFill>
                  <a:srgbClr val="58CC05"/>
                </a:solidFill>
                <a:latin typeface="Nunito" pitchFamily="2" charset="77"/>
              </a:rPr>
            </a:br>
            <a:br>
              <a:rPr lang="en-AU" sz="3200" b="1" dirty="0">
                <a:solidFill>
                  <a:srgbClr val="58CC05"/>
                </a:solidFill>
                <a:latin typeface="Nunito" pitchFamily="2" charset="77"/>
              </a:rPr>
            </a:br>
            <a:r>
              <a:rPr lang="en-AU" sz="3200" b="1" dirty="0">
                <a:solidFill>
                  <a:srgbClr val="58CC05"/>
                </a:solidFill>
                <a:latin typeface="Nunito" pitchFamily="2" charset="77"/>
              </a:rPr>
              <a:t>We must teach in a way that taps into ‘want to motivation’ and where effort is necessary and visible. </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2400" b="1" dirty="0">
                <a:solidFill>
                  <a:schemeClr val="bg2"/>
                </a:solidFill>
                <a:latin typeface="Nunito" pitchFamily="2" charset="77"/>
                <a:ea typeface="Comfortaa"/>
                <a:cs typeface="Comfortaa"/>
                <a:sym typeface="Comfortaa"/>
              </a:rPr>
            </a:br>
            <a:endParaRPr lang="en-AU" sz="24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8D824B49-3C4E-417C-D5E2-2A087A0CF352}"/>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79803DBA-ED83-BC08-8BAA-20EEC3A38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D686D9-C734-D83F-700B-8F408377491B}"/>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743AEEA4-5A1E-6AB7-8A54-305915623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02FC491-AFC9-EBF0-08C4-A5BFA2370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50491">
            <a:off x="86491" y="-6496"/>
            <a:ext cx="1249944" cy="124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84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10654156-CE7E-5215-020A-6F33BD06EE6B}"/>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8D16BCA8-02E8-02A0-53CE-1AC47CF1DA73}"/>
              </a:ext>
            </a:extLst>
          </p:cNvPr>
          <p:cNvSpPr txBox="1"/>
          <p:nvPr/>
        </p:nvSpPr>
        <p:spPr>
          <a:xfrm>
            <a:off x="1174534" y="741077"/>
            <a:ext cx="8522132" cy="612497"/>
          </a:xfrm>
          <a:prstGeom prst="rect">
            <a:avLst/>
          </a:prstGeom>
          <a:noFill/>
          <a:ln>
            <a:noFill/>
          </a:ln>
        </p:spPr>
        <p:txBody>
          <a:bodyPr spcFirstLastPara="1" wrap="square" lIns="0" tIns="0" rIns="0" bIns="0" anchor="t" anchorCtr="0">
            <a:noAutofit/>
          </a:bodyPr>
          <a:lstStyle/>
          <a:p>
            <a:pPr lvl="0">
              <a:lnSpc>
                <a:spcPct val="115000"/>
              </a:lnSpc>
            </a:pPr>
            <a:br>
              <a:rPr lang="en-AU" sz="3200" b="1" dirty="0">
                <a:solidFill>
                  <a:srgbClr val="58CC05"/>
                </a:solidFill>
                <a:latin typeface="Nunito" pitchFamily="2" charset="77"/>
              </a:rPr>
            </a:br>
            <a:br>
              <a:rPr lang="en-AU" sz="3200" b="1" dirty="0">
                <a:solidFill>
                  <a:srgbClr val="58CC05"/>
                </a:solidFill>
                <a:latin typeface="Nunito" pitchFamily="2" charset="77"/>
              </a:rPr>
            </a:br>
            <a:r>
              <a:rPr lang="en-AU" sz="3200" b="1" dirty="0">
                <a:solidFill>
                  <a:srgbClr val="58CC05"/>
                </a:solidFill>
                <a:latin typeface="Nunito" pitchFamily="2" charset="77"/>
              </a:rPr>
              <a:t>If students don’t need to think</a:t>
            </a:r>
          </a:p>
          <a:p>
            <a:pPr lvl="0">
              <a:lnSpc>
                <a:spcPct val="115000"/>
              </a:lnSpc>
            </a:pPr>
            <a:r>
              <a:rPr lang="en-AU" sz="3200" b="1" dirty="0">
                <a:solidFill>
                  <a:srgbClr val="58CC05"/>
                </a:solidFill>
                <a:latin typeface="Nunito" pitchFamily="2" charset="77"/>
                <a:ea typeface="Comfortaa"/>
                <a:cs typeface="Comfortaa"/>
                <a:sym typeface="Comfortaa"/>
              </a:rPr>
              <a:t>They won’t learn to think.</a:t>
            </a:r>
            <a:br>
              <a:rPr lang="en-AU" sz="1800" b="1" dirty="0">
                <a:solidFill>
                  <a:srgbClr val="58CC02"/>
                </a:solidFill>
                <a:latin typeface="Nunito" pitchFamily="2" charset="77"/>
                <a:ea typeface="Comfortaa"/>
                <a:cs typeface="Comfortaa"/>
                <a:sym typeface="Comfortaa"/>
              </a:rPr>
            </a:br>
            <a:r>
              <a:rPr lang="en-AU" sz="1800" b="1" dirty="0">
                <a:solidFill>
                  <a:srgbClr val="58CC02"/>
                </a:solidFill>
                <a:latin typeface="Nunito" pitchFamily="2" charset="77"/>
                <a:ea typeface="Comfortaa"/>
                <a:cs typeface="Comfortaa"/>
                <a:sym typeface="Comfortaa"/>
              </a:rPr>
              <a:t>		</a:t>
            </a:r>
            <a:br>
              <a:rPr lang="en-AU" sz="2400" b="1" dirty="0">
                <a:solidFill>
                  <a:schemeClr val="bg2"/>
                </a:solidFill>
                <a:latin typeface="Nunito" pitchFamily="2" charset="77"/>
                <a:ea typeface="Comfortaa"/>
                <a:cs typeface="Comfortaa"/>
                <a:sym typeface="Comfortaa"/>
              </a:rPr>
            </a:br>
            <a:endParaRPr lang="en-AU" sz="2400" b="1" dirty="0">
              <a:solidFill>
                <a:schemeClr val="bg2"/>
              </a:solidFill>
              <a:latin typeface="Nunito" pitchFamily="2" charset="77"/>
              <a:ea typeface="Comfortaa"/>
              <a:cs typeface="Comfortaa"/>
              <a:sym typeface="Comfortaa"/>
            </a:endParaRPr>
          </a:p>
          <a:p>
            <a:pPr lvl="0" algn="l" rtl="0">
              <a:lnSpc>
                <a:spcPct val="115000"/>
              </a:lnSpc>
              <a:spcBef>
                <a:spcPts val="0"/>
              </a:spcBef>
              <a:spcAft>
                <a:spcPts val="0"/>
              </a:spcAft>
            </a:pP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r>
              <a:rPr lang="en-AU" sz="1800" b="1" dirty="0">
                <a:solidFill>
                  <a:schemeClr val="bg2"/>
                </a:solidFill>
                <a:latin typeface="Nunito" pitchFamily="2" charset="77"/>
                <a:ea typeface="Comfortaa"/>
                <a:cs typeface="Comfortaa"/>
                <a:sym typeface="Comfortaa"/>
              </a:rPr>
              <a:t>	</a:t>
            </a:r>
            <a:r>
              <a:rPr lang="en-AU" sz="2400" b="1" dirty="0">
                <a:solidFill>
                  <a:schemeClr val="bg2"/>
                </a:solidFill>
                <a:latin typeface="Nunito" pitchFamily="2" charset="77"/>
                <a:ea typeface="Comfortaa"/>
                <a:cs typeface="Comfortaa"/>
                <a:sym typeface="Comfortaa"/>
              </a:rPr>
              <a:t>	</a:t>
            </a:r>
            <a:br>
              <a:rPr lang="en-AU" sz="1800" b="1" dirty="0">
                <a:solidFill>
                  <a:schemeClr val="bg2"/>
                </a:solidFill>
                <a:latin typeface="Nunito" pitchFamily="2" charset="77"/>
                <a:ea typeface="Comfortaa"/>
                <a:cs typeface="Comfortaa"/>
                <a:sym typeface="Comfortaa"/>
              </a:rPr>
            </a:br>
            <a:br>
              <a:rPr lang="en-AU" sz="1800" b="1" dirty="0">
                <a:solidFill>
                  <a:schemeClr val="bg2"/>
                </a:solidFill>
                <a:latin typeface="Nunito" pitchFamily="2" charset="77"/>
                <a:ea typeface="Comfortaa"/>
                <a:cs typeface="Comfortaa"/>
                <a:sym typeface="Comfortaa"/>
              </a:rPr>
            </a:br>
            <a:endParaRPr lang="en-AU" sz="1800" b="1" dirty="0">
              <a:solidFill>
                <a:schemeClr val="bg2"/>
              </a:solidFill>
              <a:latin typeface="Nunito" pitchFamily="2" charset="77"/>
              <a:ea typeface="Comfortaa"/>
              <a:cs typeface="Comfortaa"/>
              <a:sym typeface="Comfortaa"/>
            </a:endParaRPr>
          </a:p>
        </p:txBody>
      </p:sp>
      <p:sp>
        <p:nvSpPr>
          <p:cNvPr id="1632" name="Google Shape;1632;p325">
            <a:extLst>
              <a:ext uri="{FF2B5EF4-FFF2-40B4-BE49-F238E27FC236}">
                <a16:creationId xmlns:a16="http://schemas.microsoft.com/office/drawing/2014/main" id="{A82B3511-B981-E88F-96FA-2058C69DE8A6}"/>
              </a:ext>
            </a:extLst>
          </p:cNvPr>
          <p:cNvSpPr txBox="1"/>
          <p:nvPr/>
        </p:nvSpPr>
        <p:spPr>
          <a:xfrm>
            <a:off x="4395836" y="1223915"/>
            <a:ext cx="5601182" cy="268321"/>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
            <a:extLst>
              <a:ext uri="{FF2B5EF4-FFF2-40B4-BE49-F238E27FC236}">
                <a16:creationId xmlns:a16="http://schemas.microsoft.com/office/drawing/2014/main" id="{0ED4D70A-B481-E60B-E8C0-7AA655958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2134C4-1627-4179-E2E0-264BE3BA3A44}"/>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4" name="Picture 2">
            <a:extLst>
              <a:ext uri="{FF2B5EF4-FFF2-40B4-BE49-F238E27FC236}">
                <a16:creationId xmlns:a16="http://schemas.microsoft.com/office/drawing/2014/main" id="{E5755B1D-9A32-4E05-80AE-16A2584FA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AAA6F25-A49B-4A24-9067-BA24ABEC5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25" y="831572"/>
            <a:ext cx="1249944" cy="124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7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7D5FDB3E-2E32-30DE-DF83-BEC6F7B2AFA2}"/>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950F8135-B0BC-E6D3-BAF1-07774ED82E8F}"/>
              </a:ext>
            </a:extLst>
          </p:cNvPr>
          <p:cNvSpPr txBox="1"/>
          <p:nvPr/>
        </p:nvSpPr>
        <p:spPr>
          <a:xfrm>
            <a:off x="747423" y="1810205"/>
            <a:ext cx="8237552"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AU" sz="3200" b="1" dirty="0">
                <a:solidFill>
                  <a:srgbClr val="58CC02"/>
                </a:solidFill>
                <a:latin typeface="Nunito" pitchFamily="2" charset="77"/>
                <a:ea typeface="Comfortaa"/>
                <a:cs typeface="Comfortaa"/>
                <a:sym typeface="Comfortaa"/>
              </a:rPr>
              <a:t>How motivated are you if….</a:t>
            </a:r>
          </a:p>
          <a:p>
            <a:pPr lvl="0">
              <a:lnSpc>
                <a:spcPct val="115000"/>
              </a:lnSpc>
            </a:pPr>
            <a:br>
              <a:rPr lang="en-AU" sz="3200" b="1" dirty="0">
                <a:solidFill>
                  <a:srgbClr val="58CC02"/>
                </a:solidFill>
                <a:latin typeface="Nunito" pitchFamily="2" charset="77"/>
                <a:ea typeface="Comfortaa"/>
                <a:cs typeface="Comfortaa"/>
                <a:sym typeface="Comfortaa"/>
              </a:rPr>
            </a:br>
            <a:r>
              <a:rPr lang="en-AU" sz="3200" b="1" dirty="0">
                <a:solidFill>
                  <a:schemeClr val="bg2"/>
                </a:solidFill>
                <a:latin typeface="Nunito" pitchFamily="2" charset="77"/>
                <a:ea typeface="Comfortaa"/>
                <a:cs typeface="Comfortaa"/>
                <a:sym typeface="Comfortaa"/>
              </a:rPr>
              <a:t>Learning NEASLIAN will increase your salary by 50%?</a:t>
            </a:r>
            <a:endParaRPr sz="32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B0101D2E-4CFF-F995-16F8-AB394A38B440}"/>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6">
            <a:extLst>
              <a:ext uri="{FF2B5EF4-FFF2-40B4-BE49-F238E27FC236}">
                <a16:creationId xmlns:a16="http://schemas.microsoft.com/office/drawing/2014/main" id="{F292CFD2-4E37-B29B-6386-BD5D80802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6" y="156395"/>
            <a:ext cx="4035288" cy="1235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37B53E0-B6C7-3C3B-6367-E949F0A9B831}"/>
              </a:ext>
            </a:extLst>
          </p:cNvPr>
          <p:cNvPicPr>
            <a:picLocks noChangeAspect="1"/>
          </p:cNvPicPr>
          <p:nvPr/>
        </p:nvPicPr>
        <p:blipFill>
          <a:blip r:embed="rId4"/>
          <a:stretch>
            <a:fillRect/>
          </a:stretch>
        </p:blipFill>
        <p:spPr>
          <a:xfrm>
            <a:off x="7428659" y="3353435"/>
            <a:ext cx="1556316" cy="1440497"/>
          </a:xfrm>
          <a:prstGeom prst="rect">
            <a:avLst/>
          </a:prstGeom>
        </p:spPr>
      </p:pic>
      <p:pic>
        <p:nvPicPr>
          <p:cNvPr id="3" name="Picture 2">
            <a:extLst>
              <a:ext uri="{FF2B5EF4-FFF2-40B4-BE49-F238E27FC236}">
                <a16:creationId xmlns:a16="http://schemas.microsoft.com/office/drawing/2014/main" id="{70B83482-DEEE-888B-8A58-6B945B7E7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BF4C61-0921-0239-61E9-4EAD3EB77A85}"/>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11F2A321-3D94-76FD-3CAF-B7DA484EF2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1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DEB1FB6F-0920-30FE-4379-E05C6F5BBE81}"/>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CCDF6DBC-6C6C-A2DC-50E8-7A2B1E40B916}"/>
              </a:ext>
            </a:extLst>
          </p:cNvPr>
          <p:cNvSpPr txBox="1"/>
          <p:nvPr/>
        </p:nvSpPr>
        <p:spPr>
          <a:xfrm>
            <a:off x="554423" y="1810205"/>
            <a:ext cx="8430551" cy="572700"/>
          </a:xfrm>
          <a:prstGeom prst="rect">
            <a:avLst/>
          </a:prstGeom>
          <a:noFill/>
          <a:ln>
            <a:noFill/>
          </a:ln>
        </p:spPr>
        <p:txBody>
          <a:bodyPr spcFirstLastPara="1" wrap="square" lIns="0" tIns="0" rIns="0" bIns="0" anchor="t" anchorCtr="0">
            <a:noAutofit/>
          </a:bodyPr>
          <a:lstStyle/>
          <a:p>
            <a:pPr lvl="0">
              <a:lnSpc>
                <a:spcPct val="115000"/>
              </a:lnSpc>
            </a:pPr>
            <a:br>
              <a:rPr lang="en-AU" sz="3200" b="1" dirty="0">
                <a:solidFill>
                  <a:srgbClr val="58CC02"/>
                </a:solidFill>
                <a:latin typeface="Nunito" pitchFamily="2" charset="77"/>
                <a:ea typeface="Comfortaa"/>
                <a:cs typeface="Comfortaa"/>
                <a:sym typeface="Comfortaa"/>
              </a:rPr>
            </a:br>
            <a:r>
              <a:rPr lang="en-AU" sz="3200" b="1" dirty="0">
                <a:solidFill>
                  <a:schemeClr val="bg2"/>
                </a:solidFill>
                <a:latin typeface="Nunito" pitchFamily="2" charset="77"/>
                <a:ea typeface="Comfortaa"/>
                <a:cs typeface="Comfortaa"/>
                <a:sym typeface="Comfortaa"/>
              </a:rPr>
              <a:t>All the successful people know NEASLIAN ? </a:t>
            </a:r>
            <a:br>
              <a:rPr lang="en-AU" sz="3200" b="1" dirty="0">
                <a:solidFill>
                  <a:schemeClr val="bg2"/>
                </a:solidFill>
                <a:latin typeface="Nunito" pitchFamily="2" charset="77"/>
                <a:ea typeface="Comfortaa"/>
                <a:cs typeface="Comfortaa"/>
                <a:sym typeface="Comfortaa"/>
              </a:rPr>
            </a:br>
            <a:endParaRPr sz="32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91C6C64F-05B3-C858-9630-535977CB1CFE}"/>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6">
            <a:extLst>
              <a:ext uri="{FF2B5EF4-FFF2-40B4-BE49-F238E27FC236}">
                <a16:creationId xmlns:a16="http://schemas.microsoft.com/office/drawing/2014/main" id="{3E75309C-F58F-61A4-0750-1D66D65D6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6" y="156395"/>
            <a:ext cx="4035288" cy="1235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6C7C46-48DE-9627-774D-F62C794AC689}"/>
              </a:ext>
            </a:extLst>
          </p:cNvPr>
          <p:cNvPicPr>
            <a:picLocks noChangeAspect="1"/>
          </p:cNvPicPr>
          <p:nvPr/>
        </p:nvPicPr>
        <p:blipFill>
          <a:blip r:embed="rId4"/>
          <a:stretch>
            <a:fillRect/>
          </a:stretch>
        </p:blipFill>
        <p:spPr>
          <a:xfrm>
            <a:off x="7428658" y="3367951"/>
            <a:ext cx="1556316" cy="1440497"/>
          </a:xfrm>
          <a:prstGeom prst="rect">
            <a:avLst/>
          </a:prstGeom>
        </p:spPr>
      </p:pic>
      <p:pic>
        <p:nvPicPr>
          <p:cNvPr id="3" name="Picture 2">
            <a:extLst>
              <a:ext uri="{FF2B5EF4-FFF2-40B4-BE49-F238E27FC236}">
                <a16:creationId xmlns:a16="http://schemas.microsoft.com/office/drawing/2014/main" id="{B746A090-94FA-71CD-0069-CE231363C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6AF2E6-C988-7F72-7A68-22B4A641D311}"/>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AC1BD724-59C7-04A5-AA3B-1096A89C4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6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BBD6CC6A-BB45-297B-89AA-7CA9B3B1A2AF}"/>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7D94D9A0-AD32-BB8C-D16C-87AD2C3DB74C}"/>
              </a:ext>
            </a:extLst>
          </p:cNvPr>
          <p:cNvSpPr txBox="1"/>
          <p:nvPr/>
        </p:nvSpPr>
        <p:spPr>
          <a:xfrm>
            <a:off x="554424" y="1566925"/>
            <a:ext cx="8237552" cy="57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br>
              <a:rPr lang="en-AU" sz="3200" b="1" dirty="0">
                <a:solidFill>
                  <a:srgbClr val="58CC02"/>
                </a:solidFill>
                <a:latin typeface="Nunito" pitchFamily="2" charset="77"/>
                <a:ea typeface="Comfortaa"/>
                <a:cs typeface="Comfortaa"/>
                <a:sym typeface="Comfortaa"/>
              </a:rPr>
            </a:br>
            <a:r>
              <a:rPr lang="en-AU" sz="3200" b="1" dirty="0">
                <a:solidFill>
                  <a:schemeClr val="bg2"/>
                </a:solidFill>
                <a:latin typeface="Nunito" pitchFamily="2" charset="77"/>
                <a:ea typeface="Comfortaa"/>
                <a:cs typeface="Comfortaa"/>
                <a:sym typeface="Comfortaa"/>
              </a:rPr>
              <a:t>You can use new technology instead to communicate perfectly without it?</a:t>
            </a:r>
            <a:br>
              <a:rPr lang="en-AU" sz="3200" b="1" dirty="0">
                <a:solidFill>
                  <a:srgbClr val="58CC02"/>
                </a:solidFill>
                <a:latin typeface="Nunito" pitchFamily="2" charset="77"/>
                <a:ea typeface="Comfortaa"/>
                <a:cs typeface="Comfortaa"/>
                <a:sym typeface="Comfortaa"/>
              </a:rPr>
            </a:br>
            <a:endParaRPr sz="3200" b="1" dirty="0">
              <a:solidFill>
                <a:srgbClr val="58CC0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5416A41C-6D55-099E-89C4-3D097C7BF27E}"/>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6">
            <a:extLst>
              <a:ext uri="{FF2B5EF4-FFF2-40B4-BE49-F238E27FC236}">
                <a16:creationId xmlns:a16="http://schemas.microsoft.com/office/drawing/2014/main" id="{68DB7C83-8945-8656-DD30-229749C95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6" y="156395"/>
            <a:ext cx="4035288" cy="1235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C6C6C9-CC45-0C46-6D7B-B7461EAD255A}"/>
              </a:ext>
            </a:extLst>
          </p:cNvPr>
          <p:cNvPicPr>
            <a:picLocks noChangeAspect="1"/>
          </p:cNvPicPr>
          <p:nvPr/>
        </p:nvPicPr>
        <p:blipFill>
          <a:blip r:embed="rId4"/>
          <a:stretch>
            <a:fillRect/>
          </a:stretch>
        </p:blipFill>
        <p:spPr>
          <a:xfrm>
            <a:off x="7347034" y="3367951"/>
            <a:ext cx="1556316" cy="1440497"/>
          </a:xfrm>
          <a:prstGeom prst="rect">
            <a:avLst/>
          </a:prstGeom>
        </p:spPr>
      </p:pic>
      <p:pic>
        <p:nvPicPr>
          <p:cNvPr id="3" name="Picture 2">
            <a:extLst>
              <a:ext uri="{FF2B5EF4-FFF2-40B4-BE49-F238E27FC236}">
                <a16:creationId xmlns:a16="http://schemas.microsoft.com/office/drawing/2014/main" id="{C3D192E9-245D-B04D-0991-F5E7B057C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E3AB0D-3908-A598-B47C-362A348C9D2A}"/>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D1EF8184-F86F-209C-D754-5EDF3F506D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3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8">
          <a:extLst>
            <a:ext uri="{FF2B5EF4-FFF2-40B4-BE49-F238E27FC236}">
              <a16:creationId xmlns:a16="http://schemas.microsoft.com/office/drawing/2014/main" id="{2C41FD1A-32A2-FE68-E52E-C726C398F8AE}"/>
            </a:ext>
          </a:extLst>
        </p:cNvPr>
        <p:cNvGrpSpPr/>
        <p:nvPr/>
      </p:nvGrpSpPr>
      <p:grpSpPr>
        <a:xfrm>
          <a:off x="0" y="0"/>
          <a:ext cx="0" cy="0"/>
          <a:chOff x="0" y="0"/>
          <a:chExt cx="0" cy="0"/>
        </a:xfrm>
      </p:grpSpPr>
      <p:sp>
        <p:nvSpPr>
          <p:cNvPr id="1629" name="Google Shape;1629;p325">
            <a:extLst>
              <a:ext uri="{FF2B5EF4-FFF2-40B4-BE49-F238E27FC236}">
                <a16:creationId xmlns:a16="http://schemas.microsoft.com/office/drawing/2014/main" id="{EAC7ABC5-AA18-5AA0-2533-B748A1F61C8E}"/>
              </a:ext>
            </a:extLst>
          </p:cNvPr>
          <p:cNvSpPr txBox="1"/>
          <p:nvPr/>
        </p:nvSpPr>
        <p:spPr>
          <a:xfrm>
            <a:off x="333540" y="1566925"/>
            <a:ext cx="8782770" cy="572700"/>
          </a:xfrm>
          <a:prstGeom prst="rect">
            <a:avLst/>
          </a:prstGeom>
          <a:noFill/>
          <a:ln>
            <a:noFill/>
          </a:ln>
        </p:spPr>
        <p:txBody>
          <a:bodyPr spcFirstLastPara="1" wrap="square" lIns="0" tIns="0" rIns="0" bIns="0" anchor="t" anchorCtr="0">
            <a:noAutofit/>
          </a:bodyPr>
          <a:lstStyle/>
          <a:p>
            <a:pPr lvl="0">
              <a:lnSpc>
                <a:spcPct val="115000"/>
              </a:lnSpc>
            </a:pPr>
            <a:br>
              <a:rPr lang="en-AU" sz="3200" b="1" dirty="0">
                <a:solidFill>
                  <a:srgbClr val="58CC02"/>
                </a:solidFill>
                <a:latin typeface="Nunito" pitchFamily="2" charset="77"/>
                <a:ea typeface="Comfortaa"/>
                <a:cs typeface="Comfortaa"/>
                <a:sym typeface="Comfortaa"/>
              </a:rPr>
            </a:br>
            <a:r>
              <a:rPr lang="en-AU" sz="3200" b="1" dirty="0">
                <a:solidFill>
                  <a:schemeClr val="bg2"/>
                </a:solidFill>
                <a:latin typeface="Nunito" pitchFamily="2" charset="77"/>
                <a:ea typeface="Comfortaa"/>
                <a:cs typeface="Comfortaa"/>
                <a:sym typeface="Comfortaa"/>
              </a:rPr>
              <a:t>Someone important to you knows NEASLIAN? </a:t>
            </a:r>
            <a:br>
              <a:rPr lang="en-AU" sz="3200" b="1" dirty="0">
                <a:solidFill>
                  <a:schemeClr val="bg2"/>
                </a:solidFill>
                <a:latin typeface="Nunito" pitchFamily="2" charset="77"/>
                <a:ea typeface="Comfortaa"/>
                <a:cs typeface="Comfortaa"/>
                <a:sym typeface="Comfortaa"/>
              </a:rPr>
            </a:br>
            <a:endParaRPr sz="3200" b="1" dirty="0">
              <a:solidFill>
                <a:schemeClr val="bg2"/>
              </a:solidFill>
              <a:latin typeface="Comfortaa"/>
              <a:ea typeface="Comfortaa"/>
              <a:cs typeface="Comfortaa"/>
              <a:sym typeface="Comfortaa"/>
            </a:endParaRPr>
          </a:p>
        </p:txBody>
      </p:sp>
      <p:sp>
        <p:nvSpPr>
          <p:cNvPr id="1632" name="Google Shape;1632;p325">
            <a:extLst>
              <a:ext uri="{FF2B5EF4-FFF2-40B4-BE49-F238E27FC236}">
                <a16:creationId xmlns:a16="http://schemas.microsoft.com/office/drawing/2014/main" id="{0DB3F1DE-B756-068B-5AD8-B4D3A97A9E14}"/>
              </a:ext>
            </a:extLst>
          </p:cNvPr>
          <p:cNvSpPr txBox="1"/>
          <p:nvPr/>
        </p:nvSpPr>
        <p:spPr>
          <a:xfrm>
            <a:off x="443050" y="1055300"/>
            <a:ext cx="8460300" cy="428700"/>
          </a:xfrm>
          <a:prstGeom prst="rect">
            <a:avLst/>
          </a:prstGeom>
          <a:noFill/>
          <a:ln>
            <a:noFill/>
          </a:ln>
        </p:spPr>
        <p:txBody>
          <a:bodyPr spcFirstLastPara="1" wrap="square" lIns="91425" tIns="91425" rIns="91425" bIns="91425" anchor="t" anchorCtr="0">
            <a:noAutofit/>
          </a:bodyPr>
          <a:lstStyle/>
          <a:p>
            <a:pPr marL="120650" marR="0" lvl="0" algn="l" rtl="0">
              <a:lnSpc>
                <a:spcPct val="150000"/>
              </a:lnSpc>
              <a:spcBef>
                <a:spcPts val="1200"/>
              </a:spcBef>
              <a:spcAft>
                <a:spcPts val="0"/>
              </a:spcAft>
              <a:buClr>
                <a:srgbClr val="3D4D5C"/>
              </a:buClr>
              <a:buSzPts val="1700"/>
            </a:pPr>
            <a:br>
              <a:rPr lang="en" sz="1000" dirty="0"/>
            </a:br>
            <a:endParaRPr sz="1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i="1" dirty="0">
              <a:latin typeface="Nunito"/>
              <a:ea typeface="Nunito"/>
              <a:cs typeface="Nunito"/>
              <a:sym typeface="Nunito"/>
            </a:endParaRPr>
          </a:p>
          <a:p>
            <a:pPr marL="0" lvl="0" indent="0" algn="l" rtl="0">
              <a:spcBef>
                <a:spcPts val="1200"/>
              </a:spcBef>
              <a:spcAft>
                <a:spcPts val="0"/>
              </a:spcAft>
              <a:buNone/>
            </a:pPr>
            <a:endParaRPr sz="1600" dirty="0">
              <a:solidFill>
                <a:schemeClr val="accent1"/>
              </a:solidFill>
              <a:latin typeface="Nunito SemiBold"/>
              <a:ea typeface="Nunito SemiBold"/>
              <a:cs typeface="Nunito SemiBold"/>
              <a:sym typeface="Nunito SemiBold"/>
            </a:endParaRPr>
          </a:p>
          <a:p>
            <a:pPr marL="0" lvl="0" indent="0" algn="l" rtl="0">
              <a:spcBef>
                <a:spcPts val="0"/>
              </a:spcBef>
              <a:spcAft>
                <a:spcPts val="0"/>
              </a:spcAft>
              <a:buNone/>
            </a:pPr>
            <a:endParaRPr sz="1800" dirty="0">
              <a:solidFill>
                <a:srgbClr val="3D4D5C"/>
              </a:solidFill>
              <a:latin typeface="Nunito"/>
              <a:ea typeface="Nunito"/>
              <a:cs typeface="Nunito"/>
              <a:sym typeface="Nunito"/>
            </a:endParaRPr>
          </a:p>
        </p:txBody>
      </p:sp>
      <p:pic>
        <p:nvPicPr>
          <p:cNvPr id="2" name="Picture 26">
            <a:extLst>
              <a:ext uri="{FF2B5EF4-FFF2-40B4-BE49-F238E27FC236}">
                <a16:creationId xmlns:a16="http://schemas.microsoft.com/office/drawing/2014/main" id="{F922E4BA-E352-DE6C-3CB9-917544A5A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6" y="156395"/>
            <a:ext cx="4035288" cy="1235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B084C26-64F4-0989-4798-892E4F94DEA4}"/>
              </a:ext>
            </a:extLst>
          </p:cNvPr>
          <p:cNvPicPr>
            <a:picLocks noChangeAspect="1"/>
          </p:cNvPicPr>
          <p:nvPr/>
        </p:nvPicPr>
        <p:blipFill>
          <a:blip r:embed="rId4"/>
          <a:stretch>
            <a:fillRect/>
          </a:stretch>
        </p:blipFill>
        <p:spPr>
          <a:xfrm>
            <a:off x="7428659" y="3367951"/>
            <a:ext cx="1556316" cy="1440497"/>
          </a:xfrm>
          <a:prstGeom prst="rect">
            <a:avLst/>
          </a:prstGeom>
        </p:spPr>
      </p:pic>
      <p:pic>
        <p:nvPicPr>
          <p:cNvPr id="3" name="Picture 2">
            <a:extLst>
              <a:ext uri="{FF2B5EF4-FFF2-40B4-BE49-F238E27FC236}">
                <a16:creationId xmlns:a16="http://schemas.microsoft.com/office/drawing/2014/main" id="{2B122B5E-CC02-78A4-16CF-163313B3E5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6189"/>
            <a:ext cx="9144000" cy="41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3A90BB-C461-BD9D-DB8C-6CD3EE229BD0}"/>
              </a:ext>
            </a:extLst>
          </p:cNvPr>
          <p:cNvSpPr txBox="1"/>
          <p:nvPr/>
        </p:nvSpPr>
        <p:spPr>
          <a:xfrm>
            <a:off x="152925" y="4793932"/>
            <a:ext cx="4572000" cy="707886"/>
          </a:xfrm>
          <a:prstGeom prst="rect">
            <a:avLst/>
          </a:prstGeom>
          <a:noFill/>
        </p:spPr>
        <p:txBody>
          <a:bodyPr wrap="square">
            <a:spAutoFit/>
          </a:bodyPr>
          <a:lstStyle/>
          <a:p>
            <a:pPr rtl="0">
              <a:buNone/>
            </a:pPr>
            <a:r>
              <a:rPr lang="en-AU" sz="1200" b="1" i="0" u="none" strike="noStrike" dirty="0">
                <a:solidFill>
                  <a:srgbClr val="FFFFFF"/>
                </a:solidFill>
                <a:effectLst/>
                <a:latin typeface="Nunito" pitchFamily="2" charset="77"/>
              </a:rPr>
              <a:t>© 2026 Duolingo, Inc. All rights Reserved</a:t>
            </a:r>
            <a:endParaRPr lang="en-AU" sz="1200" b="0" dirty="0">
              <a:effectLst/>
            </a:endParaRPr>
          </a:p>
          <a:p>
            <a:pPr>
              <a:buNone/>
            </a:pPr>
            <a:br>
              <a:rPr lang="en-AU" dirty="0"/>
            </a:br>
            <a:endParaRPr lang="en-US" dirty="0"/>
          </a:p>
        </p:txBody>
      </p:sp>
      <p:pic>
        <p:nvPicPr>
          <p:cNvPr id="6" name="Picture 2">
            <a:extLst>
              <a:ext uri="{FF2B5EF4-FFF2-40B4-BE49-F238E27FC236}">
                <a16:creationId xmlns:a16="http://schemas.microsoft.com/office/drawing/2014/main" id="{85F9B8E0-9D7E-1C94-C696-0400ACA183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92" y="4373010"/>
            <a:ext cx="1120380" cy="84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21584"/>
      </p:ext>
    </p:extLst>
  </p:cSld>
  <p:clrMapOvr>
    <a:masterClrMapping/>
  </p:clrMapOvr>
</p:sld>
</file>

<file path=ppt/theme/theme1.xml><?xml version="1.0" encoding="utf-8"?>
<a:theme xmlns:a="http://schemas.openxmlformats.org/drawingml/2006/main" name="Juicy Main">
  <a:themeElements>
    <a:clrScheme name="Simple Light">
      <a:dk1>
        <a:srgbClr val="4B4B4B"/>
      </a:dk1>
      <a:lt1>
        <a:srgbClr val="FFFFFF"/>
      </a:lt1>
      <a:dk2>
        <a:srgbClr val="001836"/>
      </a:dk2>
      <a:lt2>
        <a:srgbClr val="FFFFFF"/>
      </a:lt2>
      <a:accent1>
        <a:srgbClr val="58CC02"/>
      </a:accent1>
      <a:accent2>
        <a:srgbClr val="1CB0F6"/>
      </a:accent2>
      <a:accent3>
        <a:srgbClr val="FFC800"/>
      </a:accent3>
      <a:accent4>
        <a:srgbClr val="F3FDF2"/>
      </a:accent4>
      <a:accent5>
        <a:srgbClr val="B4B4B4"/>
      </a:accent5>
      <a:accent6>
        <a:srgbClr val="FFFAED"/>
      </a:accent6>
      <a:hlink>
        <a:srgbClr val="1CB0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CDF2D0F0E784990855012FA6C96F2" ma:contentTypeVersion="20" ma:contentTypeDescription="Create a new document." ma:contentTypeScope="" ma:versionID="d5159aecd5dbac4c023032b45ceb603d">
  <xsd:schema xmlns:xsd="http://www.w3.org/2001/XMLSchema" xmlns:xs="http://www.w3.org/2001/XMLSchema" xmlns:p="http://schemas.microsoft.com/office/2006/metadata/properties" xmlns:ns2="625ce9dc-d0f5-4bcd-92ef-9f13df565d2c" xmlns:ns3="424c84df-a2fb-47a8-8ab1-6af9ffdd3e1f" targetNamespace="http://schemas.microsoft.com/office/2006/metadata/properties" ma:root="true" ma:fieldsID="a3a4e0d868005960c33a48563a03916a" ns2:_="" ns3:_="">
    <xsd:import namespace="625ce9dc-d0f5-4bcd-92ef-9f13df565d2c"/>
    <xsd:import namespace="424c84df-a2fb-47a8-8ab1-6af9ffdd3e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JeevikaIsrani"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ce9dc-d0f5-4bcd-92ef-9f13df565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d987339-d72f-4816-ad79-287ec5a6b8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JeevikaIsrani" ma:index="25" nillable="true" ma:displayName="Order" ma:format="Dropdown" ma:internalName="JeevikaIsrani"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4c84df-a2fb-47a8-8ab1-6af9ffdd3e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78d92e-2481-4d9f-8af9-f7ccbf92df77}" ma:internalName="TaxCatchAll" ma:showField="CatchAllData" ma:web="424c84df-a2fb-47a8-8ab1-6af9ffdd3e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5ce9dc-d0f5-4bcd-92ef-9f13df565d2c">
      <Terms xmlns="http://schemas.microsoft.com/office/infopath/2007/PartnerControls"/>
    </lcf76f155ced4ddcb4097134ff3c332f>
    <JeevikaIsrani xmlns="625ce9dc-d0f5-4bcd-92ef-9f13df565d2c" xsi:nil="true"/>
    <TaxCatchAll xmlns="424c84df-a2fb-47a8-8ab1-6af9ffdd3e1f" xsi:nil="true"/>
  </documentManagement>
</p:properties>
</file>

<file path=customXml/itemProps1.xml><?xml version="1.0" encoding="utf-8"?>
<ds:datastoreItem xmlns:ds="http://schemas.openxmlformats.org/officeDocument/2006/customXml" ds:itemID="{CC79D0C6-5964-45FC-A2BC-A66AC62F1360}"/>
</file>

<file path=customXml/itemProps2.xml><?xml version="1.0" encoding="utf-8"?>
<ds:datastoreItem xmlns:ds="http://schemas.openxmlformats.org/officeDocument/2006/customXml" ds:itemID="{9E0DDF50-A6EB-4ADE-A74C-3FC30F7C035E}"/>
</file>

<file path=customXml/itemProps3.xml><?xml version="1.0" encoding="utf-8"?>
<ds:datastoreItem xmlns:ds="http://schemas.openxmlformats.org/officeDocument/2006/customXml" ds:itemID="{A583E7DD-CF50-42E8-9392-DB7AB3DAC182}"/>
</file>

<file path=docProps/app.xml><?xml version="1.0" encoding="utf-8"?>
<Properties xmlns="http://schemas.openxmlformats.org/officeDocument/2006/extended-properties" xmlns:vt="http://schemas.openxmlformats.org/officeDocument/2006/docPropsVTypes">
  <Template/>
  <TotalTime>4596</TotalTime>
  <Words>10930</Words>
  <Application>Microsoft Office PowerPoint</Application>
  <PresentationFormat>On-screen Show (16:9)</PresentationFormat>
  <Paragraphs>769</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Nunito SemiBold</vt:lpstr>
      <vt:lpstr>Nunito</vt:lpstr>
      <vt:lpstr>Calibri</vt:lpstr>
      <vt:lpstr>Comfortaa</vt:lpstr>
      <vt:lpstr>Arial</vt:lpstr>
      <vt:lpstr>Varela Round</vt:lpstr>
      <vt:lpstr>Juicy Main</vt:lpstr>
      <vt:lpstr>What really drives someone to learn English?    NEAS Conference 2026 James Holden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Julia Mair</dc:creator>
  <cp:lastModifiedBy>Julia Mair</cp:lastModifiedBy>
  <cp:revision>20</cp:revision>
  <dcterms:modified xsi:type="dcterms:W3CDTF">2026-04-24T04:00:01Z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0x0101009B6CDF2D0F0E784990855012FA6C96F2</vt:lpwstr>
  </property>
</Properties>
</file>