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759E4-91FE-4414-A464-922DDEB52123}" v="3" dt="2026-04-29T22:43:00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o Kim" userId="d7b64143-bdae-4742-b619-a284a39d01f4" providerId="ADAL" clId="{5DFC3F8D-6F99-4F53-989B-6C3A9C18A299}"/>
    <pc:docChg chg="custSel addSld delSld modSld">
      <pc:chgData name="Soo Kim" userId="d7b64143-bdae-4742-b619-a284a39d01f4" providerId="ADAL" clId="{5DFC3F8D-6F99-4F53-989B-6C3A9C18A299}" dt="2026-04-29T22:43:03.045" v="23" actId="47"/>
      <pc:docMkLst>
        <pc:docMk/>
      </pc:docMkLst>
      <pc:sldChg chg="modSp mod">
        <pc:chgData name="Soo Kim" userId="d7b64143-bdae-4742-b619-a284a39d01f4" providerId="ADAL" clId="{5DFC3F8D-6F99-4F53-989B-6C3A9C18A299}" dt="2026-04-29T22:39:24.486" v="21" actId="27636"/>
        <pc:sldMkLst>
          <pc:docMk/>
          <pc:sldMk cId="168309526" sldId="256"/>
        </pc:sldMkLst>
        <pc:spChg chg="mod">
          <ac:chgData name="Soo Kim" userId="d7b64143-bdae-4742-b619-a284a39d01f4" providerId="ADAL" clId="{5DFC3F8D-6F99-4F53-989B-6C3A9C18A299}" dt="2026-04-29T22:39:24.486" v="21" actId="27636"/>
          <ac:spMkLst>
            <pc:docMk/>
            <pc:sldMk cId="168309526" sldId="256"/>
            <ac:spMk id="2" creationId="{18B5E2E1-66D0-6F9D-DBAB-1A121986150C}"/>
          </ac:spMkLst>
        </pc:spChg>
      </pc:sldChg>
      <pc:sldChg chg="del">
        <pc:chgData name="Soo Kim" userId="d7b64143-bdae-4742-b619-a284a39d01f4" providerId="ADAL" clId="{5DFC3F8D-6F99-4F53-989B-6C3A9C18A299}" dt="2026-04-29T22:35:53.205" v="15" actId="47"/>
        <pc:sldMkLst>
          <pc:docMk/>
          <pc:sldMk cId="2636099365" sldId="257"/>
        </pc:sldMkLst>
      </pc:sldChg>
      <pc:sldChg chg="addSp delSp modSp add del mod">
        <pc:chgData name="Soo Kim" userId="d7b64143-bdae-4742-b619-a284a39d01f4" providerId="ADAL" clId="{5DFC3F8D-6F99-4F53-989B-6C3A9C18A299}" dt="2026-04-29T22:43:03.045" v="23" actId="47"/>
        <pc:sldMkLst>
          <pc:docMk/>
          <pc:sldMk cId="4104339249" sldId="258"/>
        </pc:sldMkLst>
        <pc:spChg chg="del">
          <ac:chgData name="Soo Kim" userId="d7b64143-bdae-4742-b619-a284a39d01f4" providerId="ADAL" clId="{5DFC3F8D-6F99-4F53-989B-6C3A9C18A299}" dt="2026-04-29T22:35:55.768" v="16" actId="478"/>
          <ac:spMkLst>
            <pc:docMk/>
            <pc:sldMk cId="4104339249" sldId="258"/>
            <ac:spMk id="2" creationId="{F44B6AE4-0F96-5ACF-E6AB-E39E6F56852F}"/>
          </ac:spMkLst>
        </pc:spChg>
        <pc:spChg chg="del">
          <ac:chgData name="Soo Kim" userId="d7b64143-bdae-4742-b619-a284a39d01f4" providerId="ADAL" clId="{5DFC3F8D-6F99-4F53-989B-6C3A9C18A299}" dt="2026-04-29T22:35:58.070" v="18" actId="478"/>
          <ac:spMkLst>
            <pc:docMk/>
            <pc:sldMk cId="4104339249" sldId="258"/>
            <ac:spMk id="3" creationId="{2B4CC5FF-801B-1D9A-7A10-6BB19C52689D}"/>
          </ac:spMkLst>
        </pc:spChg>
        <pc:spChg chg="add del mod">
          <ac:chgData name="Soo Kim" userId="d7b64143-bdae-4742-b619-a284a39d01f4" providerId="ADAL" clId="{5DFC3F8D-6F99-4F53-989B-6C3A9C18A299}" dt="2026-04-29T22:35:56.873" v="17" actId="478"/>
          <ac:spMkLst>
            <pc:docMk/>
            <pc:sldMk cId="4104339249" sldId="258"/>
            <ac:spMk id="5" creationId="{7BA6555D-C193-9A74-CCED-0573B9DC70C1}"/>
          </ac:spMkLst>
        </pc:spChg>
        <pc:spChg chg="add del mod">
          <ac:chgData name="Soo Kim" userId="d7b64143-bdae-4742-b619-a284a39d01f4" providerId="ADAL" clId="{5DFC3F8D-6F99-4F53-989B-6C3A9C18A299}" dt="2026-04-29T22:35:59.186" v="19" actId="478"/>
          <ac:spMkLst>
            <pc:docMk/>
            <pc:sldMk cId="4104339249" sldId="258"/>
            <ac:spMk id="7" creationId="{B57B5870-01BF-EE6F-A8F2-7285FCED3721}"/>
          </ac:spMkLst>
        </pc:spChg>
      </pc:sldChg>
      <pc:sldChg chg="add">
        <pc:chgData name="Soo Kim" userId="d7b64143-bdae-4742-b619-a284a39d01f4" providerId="ADAL" clId="{5DFC3F8D-6F99-4F53-989B-6C3A9C18A299}" dt="2026-04-29T22:43:00.953" v="22"/>
        <pc:sldMkLst>
          <pc:docMk/>
          <pc:sldMk cId="2911494060" sldId="318"/>
        </pc:sldMkLst>
      </pc:sldChg>
      <pc:sldMasterChg chg="delSldLayout">
        <pc:chgData name="Soo Kim" userId="d7b64143-bdae-4742-b619-a284a39d01f4" providerId="ADAL" clId="{5DFC3F8D-6F99-4F53-989B-6C3A9C18A299}" dt="2026-04-29T22:43:03.045" v="23" actId="47"/>
        <pc:sldMasterMkLst>
          <pc:docMk/>
          <pc:sldMasterMk cId="1901523685" sldId="2147483648"/>
        </pc:sldMasterMkLst>
        <pc:sldLayoutChg chg="del">
          <pc:chgData name="Soo Kim" userId="d7b64143-bdae-4742-b619-a284a39d01f4" providerId="ADAL" clId="{5DFC3F8D-6F99-4F53-989B-6C3A9C18A299}" dt="2026-04-29T22:43:03.045" v="23" actId="47"/>
          <pc:sldLayoutMkLst>
            <pc:docMk/>
            <pc:sldMasterMk cId="1901523685" sldId="2147483648"/>
            <pc:sldLayoutMk cId="2124333442" sldId="214748365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D0A2-35B0-8731-581D-4714412113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021" y="4585348"/>
            <a:ext cx="6371876" cy="106791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672BA-6050-890A-8436-818A4A8551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021" y="5786751"/>
            <a:ext cx="4442960" cy="59903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683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AE45-6F8A-32E2-D99F-6B739EFA1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365126"/>
            <a:ext cx="8630068" cy="134353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Name here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A0E01D-C3C6-814F-B0B3-0305FF3F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9" y="1835473"/>
            <a:ext cx="8743533" cy="48590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543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esentation Slide Header">
    <p:bg>
      <p:bgPr>
        <a:solidFill>
          <a:srgbClr val="004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logo with a map and text&#10;&#10;Description automatically generated">
            <a:extLst>
              <a:ext uri="{FF2B5EF4-FFF2-40B4-BE49-F238E27FC236}">
                <a16:creationId xmlns:a16="http://schemas.microsoft.com/office/drawing/2014/main" id="{395163A2-F48D-252A-4BFC-11F2EB94D5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51" y="1847268"/>
            <a:ext cx="2748899" cy="35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43CE6-C04D-AB5C-F887-32B8A1E4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Name here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450AA-6E65-F0D4-BCD1-32B410E76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152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E2E1-66D0-6F9D-DBAB-1A1219861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Built on Research, Backed by Experience: JPIC's School Preparation Curriculum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39619-394D-0A9F-F370-F236C21330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David Ferguson</a:t>
            </a:r>
          </a:p>
        </p:txBody>
      </p:sp>
    </p:spTree>
    <p:extLst>
      <p:ext uri="{BB962C8B-B14F-4D97-AF65-F5344CB8AC3E}">
        <p14:creationId xmlns:p14="http://schemas.microsoft.com/office/powerpoint/2010/main" val="16830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49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as conference 26">
      <a:dk1>
        <a:srgbClr val="000000"/>
      </a:dk1>
      <a:lt1>
        <a:srgbClr val="FFFFFF"/>
      </a:lt1>
      <a:dk2>
        <a:srgbClr val="1056A4"/>
      </a:dk2>
      <a:lt2>
        <a:srgbClr val="4686C5"/>
      </a:lt2>
      <a:accent1>
        <a:srgbClr val="1056A4"/>
      </a:accent1>
      <a:accent2>
        <a:srgbClr val="D85327"/>
      </a:accent2>
      <a:accent3>
        <a:srgbClr val="FBAF41"/>
      </a:accent3>
      <a:accent4>
        <a:srgbClr val="C6DFF1"/>
      </a:accent4>
      <a:accent5>
        <a:srgbClr val="CEAD2C"/>
      </a:accent5>
      <a:accent6>
        <a:srgbClr val="4987C7"/>
      </a:accent6>
      <a:hlink>
        <a:srgbClr val="44546A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5ce9dc-d0f5-4bcd-92ef-9f13df565d2c">
      <Terms xmlns="http://schemas.microsoft.com/office/infopath/2007/PartnerControls"/>
    </lcf76f155ced4ddcb4097134ff3c332f>
    <TaxCatchAll xmlns="424c84df-a2fb-47a8-8ab1-6af9ffdd3e1f" xsi:nil="true"/>
    <JeevikaIsrani xmlns="625ce9dc-d0f5-4bcd-92ef-9f13df565d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6CDF2D0F0E784990855012FA6C96F2" ma:contentTypeVersion="20" ma:contentTypeDescription="Create a new document." ma:contentTypeScope="" ma:versionID="d5159aecd5dbac4c023032b45ceb603d">
  <xsd:schema xmlns:xsd="http://www.w3.org/2001/XMLSchema" xmlns:xs="http://www.w3.org/2001/XMLSchema" xmlns:p="http://schemas.microsoft.com/office/2006/metadata/properties" xmlns:ns2="625ce9dc-d0f5-4bcd-92ef-9f13df565d2c" xmlns:ns3="424c84df-a2fb-47a8-8ab1-6af9ffdd3e1f" targetNamespace="http://schemas.microsoft.com/office/2006/metadata/properties" ma:root="true" ma:fieldsID="a3a4e0d868005960c33a48563a03916a" ns2:_="" ns3:_="">
    <xsd:import namespace="625ce9dc-d0f5-4bcd-92ef-9f13df565d2c"/>
    <xsd:import namespace="424c84df-a2fb-47a8-8ab1-6af9ffdd3e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JeevikaIsrani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ce9dc-d0f5-4bcd-92ef-9f13df565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d987339-d72f-4816-ad79-287ec5a6b8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JeevikaIsrani" ma:index="25" nillable="true" ma:displayName="Order" ma:format="Dropdown" ma:internalName="JeevikaIsrani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c84df-a2fb-47a8-8ab1-6af9ffdd3e1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78d92e-2481-4d9f-8af9-f7ccbf92df77}" ma:internalName="TaxCatchAll" ma:showField="CatchAllData" ma:web="424c84df-a2fb-47a8-8ab1-6af9ffdd3e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D70C01-8CBD-4CE2-83D7-EA5574B9D299}">
  <ds:schemaRefs>
    <ds:schemaRef ds:uri="http://schemas.microsoft.com/office/2006/metadata/properties"/>
    <ds:schemaRef ds:uri="http://schemas.microsoft.com/office/infopath/2007/PartnerControls"/>
    <ds:schemaRef ds:uri="48b85d41-1bd0-468e-a35f-c91799431161"/>
    <ds:schemaRef ds:uri="93f077bc-3cab-4946-8587-cb31278c0fa1"/>
    <ds:schemaRef ds:uri="625ce9dc-d0f5-4bcd-92ef-9f13df565d2c"/>
    <ds:schemaRef ds:uri="424c84df-a2fb-47a8-8ab1-6af9ffdd3e1f"/>
    <ds:schemaRef ds:uri="b4a9b85a-885e-47b4-bc85-6dfc1ff6f323"/>
    <ds:schemaRef ds:uri="16c03ab6-13ec-4fbd-bd40-34d848fe8a98"/>
  </ds:schemaRefs>
</ds:datastoreItem>
</file>

<file path=customXml/itemProps2.xml><?xml version="1.0" encoding="utf-8"?>
<ds:datastoreItem xmlns:ds="http://schemas.openxmlformats.org/officeDocument/2006/customXml" ds:itemID="{A6D1387D-2DC3-4992-850F-5B91964520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DC8509-2197-4C82-982E-D80B6B8AF8AD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Built on Research, Backed by Experience: JPIC's School Preparation Curriculum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Green</dc:creator>
  <cp:lastModifiedBy>Soo Kim</cp:lastModifiedBy>
  <cp:revision>6</cp:revision>
  <dcterms:created xsi:type="dcterms:W3CDTF">2024-12-16T00:01:10Z</dcterms:created>
  <dcterms:modified xsi:type="dcterms:W3CDTF">2026-04-29T22:43:12Z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0x0101009B6CDF2D0F0E784990855012FA6C96F2</vt:lpwstr>
  </property>
  <property fmtid="{D5CDD505-2E9C-101B-9397-08002B2CF9AE}" pid="3" name="MediaServiceImageTags">
    <vt:lpwstr/>
  </property>
</Properties>
</file>