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2" r:id="rId4"/>
    <p:sldMasterId id="2147483713" r:id="rId5"/>
    <p:sldMasterId id="2147483720" r:id="rId6"/>
    <p:sldMasterId id="2147483725" r:id="rId7"/>
    <p:sldMasterId id="2147483648" r:id="rId8"/>
  </p:sldMasterIdLst>
  <p:notesMasterIdLst>
    <p:notesMasterId r:id="rId32"/>
  </p:notesMasterIdLst>
  <p:sldIdLst>
    <p:sldId id="668" r:id="rId9"/>
    <p:sldId id="688" r:id="rId10"/>
    <p:sldId id="683" r:id="rId11"/>
    <p:sldId id="402" r:id="rId12"/>
    <p:sldId id="680" r:id="rId13"/>
    <p:sldId id="685" r:id="rId14"/>
    <p:sldId id="681" r:id="rId15"/>
    <p:sldId id="682" r:id="rId16"/>
    <p:sldId id="669" r:id="rId17"/>
    <p:sldId id="676" r:id="rId18"/>
    <p:sldId id="648" r:id="rId19"/>
    <p:sldId id="670" r:id="rId20"/>
    <p:sldId id="689" r:id="rId21"/>
    <p:sldId id="677" r:id="rId22"/>
    <p:sldId id="690" r:id="rId23"/>
    <p:sldId id="691" r:id="rId24"/>
    <p:sldId id="692" r:id="rId25"/>
    <p:sldId id="693" r:id="rId26"/>
    <p:sldId id="694" r:id="rId27"/>
    <p:sldId id="672" r:id="rId28"/>
    <p:sldId id="673" r:id="rId29"/>
    <p:sldId id="695" r:id="rId30"/>
    <p:sldId id="674" r:id="rId31"/>
  </p:sldIdLst>
  <p:sldSz cx="9144000" cy="5143500" type="screen16x9"/>
  <p:notesSz cx="9144000" cy="5143500"/>
  <p:defaultTextStyle>
    <a:defPPr>
      <a:defRPr kern="0"/>
    </a:defPPr>
  </p:defaultTextStyle>
  <p:extLst>
    <p:ext uri="{521415D9-36F7-43E2-AB2F-B90AF26B5E84}">
      <p14:sectionLst xmlns:p14="http://schemas.microsoft.com/office/powerpoint/2010/main">
        <p14:section name="Default Section" id="{42BFC9DC-BCC3-4B49-927A-FDBBA304224D}">
          <p14:sldIdLst>
            <p14:sldId id="668"/>
            <p14:sldId id="688"/>
            <p14:sldId id="683"/>
            <p14:sldId id="402"/>
            <p14:sldId id="680"/>
            <p14:sldId id="685"/>
            <p14:sldId id="681"/>
            <p14:sldId id="682"/>
            <p14:sldId id="669"/>
            <p14:sldId id="676"/>
            <p14:sldId id="648"/>
            <p14:sldId id="670"/>
            <p14:sldId id="689"/>
            <p14:sldId id="677"/>
            <p14:sldId id="690"/>
            <p14:sldId id="691"/>
            <p14:sldId id="692"/>
            <p14:sldId id="693"/>
            <p14:sldId id="694"/>
            <p14:sldId id="672"/>
            <p14:sldId id="673"/>
            <p14:sldId id="695"/>
            <p14:sldId id="6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9E7"/>
    <a:srgbClr val="FFEDE1"/>
    <a:srgbClr val="1A345E"/>
    <a:srgbClr val="8F9EC9"/>
    <a:srgbClr val="DAA8A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AF757B-D9D6-428F-A87E-9B91CBC2E354}" v="122" dt="2026-04-20T00:46:03.26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14"/>
      </p:cViewPr>
      <p:guideLst/>
    </p:cSldViewPr>
  </p:slideViewPr>
  <p:notesTextViewPr>
    <p:cViewPr>
      <p:scale>
        <a:sx n="3" d="2"/>
        <a:sy n="3" d="2"/>
      </p:scale>
      <p:origin x="-6" y="-1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 Gross" userId="21c331aa-9310-4527-ab10-b620e7792903" providerId="ADAL" clId="{595BC454-F381-4CD1-AF72-55A1FBCE66C1}"/>
    <pc:docChg chg="undo custSel addSld delSld modSld sldOrd modSection">
      <pc:chgData name="Dani Gross" userId="21c331aa-9310-4527-ab10-b620e7792903" providerId="ADAL" clId="{595BC454-F381-4CD1-AF72-55A1FBCE66C1}" dt="2026-04-20T00:46:13.502" v="746" actId="1076"/>
      <pc:docMkLst>
        <pc:docMk/>
      </pc:docMkLst>
      <pc:sldChg chg="add del">
        <pc:chgData name="Dani Gross" userId="21c331aa-9310-4527-ab10-b620e7792903" providerId="ADAL" clId="{595BC454-F381-4CD1-AF72-55A1FBCE66C1}" dt="2026-03-29T21:21:34.395" v="125"/>
        <pc:sldMkLst>
          <pc:docMk/>
          <pc:sldMk cId="3740574275" sldId="402"/>
        </pc:sldMkLst>
      </pc:sldChg>
      <pc:sldChg chg="addSp delSp modSp mod modClrScheme chgLayout">
        <pc:chgData name="Dani Gross" userId="21c331aa-9310-4527-ab10-b620e7792903" providerId="ADAL" clId="{595BC454-F381-4CD1-AF72-55A1FBCE66C1}" dt="2026-03-29T21:31:02.834" v="150" actId="27636"/>
        <pc:sldMkLst>
          <pc:docMk/>
          <pc:sldMk cId="2420459618" sldId="648"/>
        </pc:sldMkLst>
        <pc:spChg chg="mod">
          <ac:chgData name="Dani Gross" userId="21c331aa-9310-4527-ab10-b620e7792903" providerId="ADAL" clId="{595BC454-F381-4CD1-AF72-55A1FBCE66C1}" dt="2026-03-29T21:31:02.834" v="150" actId="27636"/>
          <ac:spMkLst>
            <pc:docMk/>
            <pc:sldMk cId="2420459618" sldId="648"/>
            <ac:spMk id="2" creationId="{97B4AB59-32B2-C8CD-CFDB-90AC1B55E059}"/>
          </ac:spMkLst>
        </pc:spChg>
        <pc:spChg chg="mod">
          <ac:chgData name="Dani Gross" userId="21c331aa-9310-4527-ab10-b620e7792903" providerId="ADAL" clId="{595BC454-F381-4CD1-AF72-55A1FBCE66C1}" dt="2026-03-29T21:29:23.573" v="132" actId="26606"/>
          <ac:spMkLst>
            <pc:docMk/>
            <pc:sldMk cId="2420459618" sldId="648"/>
            <ac:spMk id="4" creationId="{A01020E8-970C-B2B0-17C4-48CB62E63C94}"/>
          </ac:spMkLst>
        </pc:spChg>
      </pc:sldChg>
      <pc:sldChg chg="modSp mod">
        <pc:chgData name="Dani Gross" userId="21c331aa-9310-4527-ab10-b620e7792903" providerId="ADAL" clId="{595BC454-F381-4CD1-AF72-55A1FBCE66C1}" dt="2026-03-29T21:14:41.250" v="32" actId="1076"/>
        <pc:sldMkLst>
          <pc:docMk/>
          <pc:sldMk cId="3190174539" sldId="668"/>
        </pc:sldMkLst>
        <pc:spChg chg="mod">
          <ac:chgData name="Dani Gross" userId="21c331aa-9310-4527-ab10-b620e7792903" providerId="ADAL" clId="{595BC454-F381-4CD1-AF72-55A1FBCE66C1}" dt="2026-03-29T21:14:24.942" v="31" actId="20577"/>
          <ac:spMkLst>
            <pc:docMk/>
            <pc:sldMk cId="3190174539" sldId="668"/>
            <ac:spMk id="2" creationId="{C457E90C-FCA3-69DB-EA8F-EC872B982409}"/>
          </ac:spMkLst>
        </pc:spChg>
        <pc:spChg chg="mod">
          <ac:chgData name="Dani Gross" userId="21c331aa-9310-4527-ab10-b620e7792903" providerId="ADAL" clId="{595BC454-F381-4CD1-AF72-55A1FBCE66C1}" dt="2026-03-29T21:14:41.250" v="32" actId="1076"/>
          <ac:spMkLst>
            <pc:docMk/>
            <pc:sldMk cId="3190174539" sldId="668"/>
            <ac:spMk id="3" creationId="{046C7E12-FDEE-D02F-E4C3-938D0E914E25}"/>
          </ac:spMkLst>
        </pc:spChg>
      </pc:sldChg>
      <pc:sldChg chg="addSp modSp mod modAnim">
        <pc:chgData name="Dani Gross" userId="21c331aa-9310-4527-ab10-b620e7792903" providerId="ADAL" clId="{595BC454-F381-4CD1-AF72-55A1FBCE66C1}" dt="2026-03-29T21:28:00.338" v="128"/>
        <pc:sldMkLst>
          <pc:docMk/>
          <pc:sldMk cId="2267477513" sldId="669"/>
        </pc:sldMkLst>
        <pc:spChg chg="mod">
          <ac:chgData name="Dani Gross" userId="21c331aa-9310-4527-ab10-b620e7792903" providerId="ADAL" clId="{595BC454-F381-4CD1-AF72-55A1FBCE66C1}" dt="2026-03-29T21:19:38.992" v="117" actId="14100"/>
          <ac:spMkLst>
            <pc:docMk/>
            <pc:sldMk cId="2267477513" sldId="669"/>
            <ac:spMk id="2" creationId="{130B7BD7-6679-C23D-6C18-89FBF5308F67}"/>
          </ac:spMkLst>
        </pc:spChg>
      </pc:sldChg>
      <pc:sldChg chg="addSp delSp modSp mod modClrScheme chgLayout">
        <pc:chgData name="Dani Gross" userId="21c331aa-9310-4527-ab10-b620e7792903" providerId="ADAL" clId="{595BC454-F381-4CD1-AF72-55A1FBCE66C1}" dt="2026-03-29T21:31:08.854" v="152" actId="27636"/>
        <pc:sldMkLst>
          <pc:docMk/>
          <pc:sldMk cId="483173871" sldId="670"/>
        </pc:sldMkLst>
        <pc:spChg chg="mod">
          <ac:chgData name="Dani Gross" userId="21c331aa-9310-4527-ab10-b620e7792903" providerId="ADAL" clId="{595BC454-F381-4CD1-AF72-55A1FBCE66C1}" dt="2026-03-29T21:31:08.854" v="152" actId="27636"/>
          <ac:spMkLst>
            <pc:docMk/>
            <pc:sldMk cId="483173871" sldId="670"/>
            <ac:spMk id="2" creationId="{A13D9D50-1746-F699-FAEE-C809F001CEBD}"/>
          </ac:spMkLst>
        </pc:spChg>
        <pc:spChg chg="mod">
          <ac:chgData name="Dani Gross" userId="21c331aa-9310-4527-ab10-b620e7792903" providerId="ADAL" clId="{595BC454-F381-4CD1-AF72-55A1FBCE66C1}" dt="2026-03-29T21:30:43.955" v="141" actId="26606"/>
          <ac:spMkLst>
            <pc:docMk/>
            <pc:sldMk cId="483173871" sldId="670"/>
            <ac:spMk id="4" creationId="{29263DB3-C327-F9BF-339B-970FE4870FDA}"/>
          </ac:spMkLst>
        </pc:spChg>
      </pc:sldChg>
      <pc:sldChg chg="addSp delSp modSp mod modClrScheme chgLayout">
        <pc:chgData name="Dani Gross" userId="21c331aa-9310-4527-ab10-b620e7792903" providerId="ADAL" clId="{595BC454-F381-4CD1-AF72-55A1FBCE66C1}" dt="2026-04-20T00:45:07.917" v="742" actId="122"/>
        <pc:sldMkLst>
          <pc:docMk/>
          <pc:sldMk cId="3604720605" sldId="672"/>
        </pc:sldMkLst>
        <pc:spChg chg="mod">
          <ac:chgData name="Dani Gross" userId="21c331aa-9310-4527-ab10-b620e7792903" providerId="ADAL" clId="{595BC454-F381-4CD1-AF72-55A1FBCE66C1}" dt="2026-04-20T00:44:58.480" v="739" actId="26606"/>
          <ac:spMkLst>
            <pc:docMk/>
            <pc:sldMk cId="3604720605" sldId="672"/>
            <ac:spMk id="2" creationId="{4B56EF26-63F4-A55D-8EA9-B8720233DF21}"/>
          </ac:spMkLst>
        </pc:spChg>
        <pc:spChg chg="mod">
          <ac:chgData name="Dani Gross" userId="21c331aa-9310-4527-ab10-b620e7792903" providerId="ADAL" clId="{595BC454-F381-4CD1-AF72-55A1FBCE66C1}" dt="2026-04-20T00:45:07.917" v="742" actId="122"/>
          <ac:spMkLst>
            <pc:docMk/>
            <pc:sldMk cId="3604720605" sldId="672"/>
            <ac:spMk id="3" creationId="{8EF25C81-6B9C-56D8-C64B-5BD9F935380B}"/>
          </ac:spMkLst>
        </pc:spChg>
        <pc:spChg chg="add del mod">
          <ac:chgData name="Dani Gross" userId="21c331aa-9310-4527-ab10-b620e7792903" providerId="ADAL" clId="{595BC454-F381-4CD1-AF72-55A1FBCE66C1}" dt="2026-04-20T00:44:49.327" v="737" actId="478"/>
          <ac:spMkLst>
            <pc:docMk/>
            <pc:sldMk cId="3604720605" sldId="672"/>
            <ac:spMk id="6" creationId="{05CD1368-902A-3645-1885-83CD45CEBB19}"/>
          </ac:spMkLst>
        </pc:spChg>
        <pc:spChg chg="add del mod">
          <ac:chgData name="Dani Gross" userId="21c331aa-9310-4527-ab10-b620e7792903" providerId="ADAL" clId="{595BC454-F381-4CD1-AF72-55A1FBCE66C1}" dt="2026-04-20T00:44:58.480" v="739" actId="26606"/>
          <ac:spMkLst>
            <pc:docMk/>
            <pc:sldMk cId="3604720605" sldId="672"/>
            <ac:spMk id="8" creationId="{75740145-3FB0-3AE8-B1CE-10310C09753C}"/>
          </ac:spMkLst>
        </pc:spChg>
        <pc:picChg chg="add del mod">
          <ac:chgData name="Dani Gross" userId="21c331aa-9310-4527-ab10-b620e7792903" providerId="ADAL" clId="{595BC454-F381-4CD1-AF72-55A1FBCE66C1}" dt="2026-04-20T00:44:51.866" v="738" actId="478"/>
          <ac:picMkLst>
            <pc:docMk/>
            <pc:sldMk cId="3604720605" sldId="672"/>
            <ac:picMk id="5" creationId="{1F2B16BE-7954-4D66-4DE5-5DB875BC1FD7}"/>
          </ac:picMkLst>
        </pc:picChg>
      </pc:sldChg>
      <pc:sldChg chg="addSp modSp mod modAnim modShow modNotesTx">
        <pc:chgData name="Dani Gross" userId="21c331aa-9310-4527-ab10-b620e7792903" providerId="ADAL" clId="{595BC454-F381-4CD1-AF72-55A1FBCE66C1}" dt="2026-03-29T21:55:10.135" v="538" actId="20577"/>
        <pc:sldMkLst>
          <pc:docMk/>
          <pc:sldMk cId="1319064760" sldId="676"/>
        </pc:sldMkLst>
        <pc:picChg chg="add mod">
          <ac:chgData name="Dani Gross" userId="21c331aa-9310-4527-ab10-b620e7792903" providerId="ADAL" clId="{595BC454-F381-4CD1-AF72-55A1FBCE66C1}" dt="2026-03-29T21:28:04.411" v="129"/>
          <ac:picMkLst>
            <pc:docMk/>
            <pc:sldMk cId="1319064760" sldId="676"/>
            <ac:picMk id="4" creationId="{BAC6A496-27F5-2895-C7D0-A7CAE4F39772}"/>
          </ac:picMkLst>
        </pc:picChg>
      </pc:sldChg>
      <pc:sldChg chg="addSp modSp add del mod">
        <pc:chgData name="Dani Gross" userId="21c331aa-9310-4527-ab10-b620e7792903" providerId="ADAL" clId="{595BC454-F381-4CD1-AF72-55A1FBCE66C1}" dt="2026-03-29T21:39:18.383" v="308" actId="20577"/>
        <pc:sldMkLst>
          <pc:docMk/>
          <pc:sldMk cId="1790362751" sldId="677"/>
        </pc:sldMkLst>
        <pc:spChg chg="mod">
          <ac:chgData name="Dani Gross" userId="21c331aa-9310-4527-ab10-b620e7792903" providerId="ADAL" clId="{595BC454-F381-4CD1-AF72-55A1FBCE66C1}" dt="2026-03-29T21:39:18.383" v="308" actId="20577"/>
          <ac:spMkLst>
            <pc:docMk/>
            <pc:sldMk cId="1790362751" sldId="677"/>
            <ac:spMk id="2" creationId="{5F659702-6A6F-39B1-9F6C-39ED6E737130}"/>
          </ac:spMkLst>
        </pc:spChg>
      </pc:sldChg>
      <pc:sldChg chg="modSp add modAnim">
        <pc:chgData name="Dani Gross" userId="21c331aa-9310-4527-ab10-b620e7792903" providerId="ADAL" clId="{595BC454-F381-4CD1-AF72-55A1FBCE66C1}" dt="2026-04-20T00:40:55.081" v="676" actId="20577"/>
        <pc:sldMkLst>
          <pc:docMk/>
          <pc:sldMk cId="2457308589" sldId="680"/>
        </pc:sldMkLst>
        <pc:spChg chg="mod">
          <ac:chgData name="Dani Gross" userId="21c331aa-9310-4527-ab10-b620e7792903" providerId="ADAL" clId="{595BC454-F381-4CD1-AF72-55A1FBCE66C1}" dt="2026-04-20T00:40:55.081" v="676" actId="20577"/>
          <ac:spMkLst>
            <pc:docMk/>
            <pc:sldMk cId="2457308589" sldId="680"/>
            <ac:spMk id="5" creationId="{7C5A0868-4EAA-700F-4EE4-4AC587F1C1F5}"/>
          </ac:spMkLst>
        </pc:spChg>
      </pc:sldChg>
      <pc:sldChg chg="modSp add mod modAnim">
        <pc:chgData name="Dani Gross" userId="21c331aa-9310-4527-ab10-b620e7792903" providerId="ADAL" clId="{595BC454-F381-4CD1-AF72-55A1FBCE66C1}" dt="2026-04-20T00:46:13.502" v="746" actId="1076"/>
        <pc:sldMkLst>
          <pc:docMk/>
          <pc:sldMk cId="2201537796" sldId="681"/>
        </pc:sldMkLst>
        <pc:spChg chg="mod">
          <ac:chgData name="Dani Gross" userId="21c331aa-9310-4527-ab10-b620e7792903" providerId="ADAL" clId="{595BC454-F381-4CD1-AF72-55A1FBCE66C1}" dt="2026-04-20T00:46:13.502" v="746" actId="1076"/>
          <ac:spMkLst>
            <pc:docMk/>
            <pc:sldMk cId="2201537796" sldId="681"/>
            <ac:spMk id="5" creationId="{AB749DFD-09E2-0375-752A-133629EB7DC8}"/>
          </ac:spMkLst>
        </pc:spChg>
      </pc:sldChg>
      <pc:sldChg chg="modSp add mod modAnim">
        <pc:chgData name="Dani Gross" userId="21c331aa-9310-4527-ab10-b620e7792903" providerId="ADAL" clId="{595BC454-F381-4CD1-AF72-55A1FBCE66C1}" dt="2026-04-20T00:46:06.951" v="745" actId="1076"/>
        <pc:sldMkLst>
          <pc:docMk/>
          <pc:sldMk cId="1722691092" sldId="682"/>
        </pc:sldMkLst>
        <pc:spChg chg="mod">
          <ac:chgData name="Dani Gross" userId="21c331aa-9310-4527-ab10-b620e7792903" providerId="ADAL" clId="{595BC454-F381-4CD1-AF72-55A1FBCE66C1}" dt="2026-04-20T00:46:06.951" v="745" actId="1076"/>
          <ac:spMkLst>
            <pc:docMk/>
            <pc:sldMk cId="1722691092" sldId="682"/>
            <ac:spMk id="5" creationId="{9B7BCE0B-ECEA-B037-981B-38F32900A322}"/>
          </ac:spMkLst>
        </pc:spChg>
      </pc:sldChg>
      <pc:sldChg chg="add ord">
        <pc:chgData name="Dani Gross" userId="21c331aa-9310-4527-ab10-b620e7792903" providerId="ADAL" clId="{595BC454-F381-4CD1-AF72-55A1FBCE66C1}" dt="2026-03-29T21:21:04.454" v="123"/>
        <pc:sldMkLst>
          <pc:docMk/>
          <pc:sldMk cId="1433701824" sldId="683"/>
        </pc:sldMkLst>
      </pc:sldChg>
      <pc:sldChg chg="add">
        <pc:chgData name="Dani Gross" userId="21c331aa-9310-4527-ab10-b620e7792903" providerId="ADAL" clId="{595BC454-F381-4CD1-AF72-55A1FBCE66C1}" dt="2026-03-29T21:21:34.395" v="125"/>
        <pc:sldMkLst>
          <pc:docMk/>
          <pc:sldMk cId="2013064888" sldId="685"/>
        </pc:sldMkLst>
      </pc:sldChg>
      <pc:sldChg chg="addSp delSp modSp add mod modAnim">
        <pc:chgData name="Dani Gross" userId="21c331aa-9310-4527-ab10-b620e7792903" providerId="ADAL" clId="{595BC454-F381-4CD1-AF72-55A1FBCE66C1}" dt="2026-04-20T00:40:28.657" v="672" actId="1076"/>
        <pc:sldMkLst>
          <pc:docMk/>
          <pc:sldMk cId="2072401923" sldId="688"/>
        </pc:sldMkLst>
        <pc:spChg chg="mod">
          <ac:chgData name="Dani Gross" userId="21c331aa-9310-4527-ab10-b620e7792903" providerId="ADAL" clId="{595BC454-F381-4CD1-AF72-55A1FBCE66C1}" dt="2026-04-20T00:37:47.834" v="661" actId="20577"/>
          <ac:spMkLst>
            <pc:docMk/>
            <pc:sldMk cId="2072401923" sldId="688"/>
            <ac:spMk id="3" creationId="{865534D0-3A09-EF27-DA8E-1E4250230597}"/>
          </ac:spMkLst>
        </pc:spChg>
        <pc:spChg chg="add del mod">
          <ac:chgData name="Dani Gross" userId="21c331aa-9310-4527-ab10-b620e7792903" providerId="ADAL" clId="{595BC454-F381-4CD1-AF72-55A1FBCE66C1}" dt="2026-04-20T00:37:07.558" v="648"/>
          <ac:spMkLst>
            <pc:docMk/>
            <pc:sldMk cId="2072401923" sldId="688"/>
            <ac:spMk id="23" creationId="{FDEA90F9-5572-4A4D-7E8B-DFF14D3D5652}"/>
          </ac:spMkLst>
        </pc:spChg>
        <pc:spChg chg="add mod">
          <ac:chgData name="Dani Gross" userId="21c331aa-9310-4527-ab10-b620e7792903" providerId="ADAL" clId="{595BC454-F381-4CD1-AF72-55A1FBCE66C1}" dt="2026-04-20T00:40:28.657" v="672" actId="1076"/>
          <ac:spMkLst>
            <pc:docMk/>
            <pc:sldMk cId="2072401923" sldId="688"/>
            <ac:spMk id="25" creationId="{51ACBB44-45B9-E033-C4B3-2DEC67776618}"/>
          </ac:spMkLst>
        </pc:spChg>
        <pc:picChg chg="add mod">
          <ac:chgData name="Dani Gross" userId="21c331aa-9310-4527-ab10-b620e7792903" providerId="ADAL" clId="{595BC454-F381-4CD1-AF72-55A1FBCE66C1}" dt="2026-04-20T00:34:54.848" v="614" actId="1076"/>
          <ac:picMkLst>
            <pc:docMk/>
            <pc:sldMk cId="2072401923" sldId="688"/>
            <ac:picMk id="5" creationId="{55F56FF5-BE79-DE70-2D02-066A9AD46714}"/>
          </ac:picMkLst>
        </pc:picChg>
        <pc:picChg chg="add mod">
          <ac:chgData name="Dani Gross" userId="21c331aa-9310-4527-ab10-b620e7792903" providerId="ADAL" clId="{595BC454-F381-4CD1-AF72-55A1FBCE66C1}" dt="2026-04-20T00:34:08.325" v="586" actId="1076"/>
          <ac:picMkLst>
            <pc:docMk/>
            <pc:sldMk cId="2072401923" sldId="688"/>
            <ac:picMk id="6" creationId="{5C44A5D7-1614-12CF-08B5-B21C506807E0}"/>
          </ac:picMkLst>
        </pc:picChg>
        <pc:picChg chg="add mod">
          <ac:chgData name="Dani Gross" userId="21c331aa-9310-4527-ab10-b620e7792903" providerId="ADAL" clId="{595BC454-F381-4CD1-AF72-55A1FBCE66C1}" dt="2026-04-20T00:34:10.698" v="588" actId="1076"/>
          <ac:picMkLst>
            <pc:docMk/>
            <pc:sldMk cId="2072401923" sldId="688"/>
            <ac:picMk id="7" creationId="{A5A4523D-EBCA-F99B-BE4B-F03F2DF11B29}"/>
          </ac:picMkLst>
        </pc:picChg>
        <pc:picChg chg="add mod">
          <ac:chgData name="Dani Gross" userId="21c331aa-9310-4527-ab10-b620e7792903" providerId="ADAL" clId="{595BC454-F381-4CD1-AF72-55A1FBCE66C1}" dt="2026-04-20T00:34:21.573" v="597" actId="1076"/>
          <ac:picMkLst>
            <pc:docMk/>
            <pc:sldMk cId="2072401923" sldId="688"/>
            <ac:picMk id="8" creationId="{CDEF166F-D68C-BE06-DDDA-21EBA7799241}"/>
          </ac:picMkLst>
        </pc:picChg>
        <pc:picChg chg="add mod">
          <ac:chgData name="Dani Gross" userId="21c331aa-9310-4527-ab10-b620e7792903" providerId="ADAL" clId="{595BC454-F381-4CD1-AF72-55A1FBCE66C1}" dt="2026-04-20T00:35:54.769" v="629" actId="1076"/>
          <ac:picMkLst>
            <pc:docMk/>
            <pc:sldMk cId="2072401923" sldId="688"/>
            <ac:picMk id="9" creationId="{79EFD0EB-B75C-A52B-1844-3BD4F0C3EDBF}"/>
          </ac:picMkLst>
        </pc:picChg>
        <pc:picChg chg="add mod">
          <ac:chgData name="Dani Gross" userId="21c331aa-9310-4527-ab10-b620e7792903" providerId="ADAL" clId="{595BC454-F381-4CD1-AF72-55A1FBCE66C1}" dt="2026-04-20T00:36:10.530" v="634" actId="1076"/>
          <ac:picMkLst>
            <pc:docMk/>
            <pc:sldMk cId="2072401923" sldId="688"/>
            <ac:picMk id="10" creationId="{29AA1A0A-C094-6F95-9E51-42367D6B1345}"/>
          </ac:picMkLst>
        </pc:picChg>
        <pc:picChg chg="add mod">
          <ac:chgData name="Dani Gross" userId="21c331aa-9310-4527-ab10-b620e7792903" providerId="ADAL" clId="{595BC454-F381-4CD1-AF72-55A1FBCE66C1}" dt="2026-04-20T00:34:52.117" v="613" actId="1076"/>
          <ac:picMkLst>
            <pc:docMk/>
            <pc:sldMk cId="2072401923" sldId="688"/>
            <ac:picMk id="11" creationId="{2B7162CE-154E-C3D0-989D-2CC12C2A8BE4}"/>
          </ac:picMkLst>
        </pc:picChg>
        <pc:picChg chg="add mod">
          <ac:chgData name="Dani Gross" userId="21c331aa-9310-4527-ab10-b620e7792903" providerId="ADAL" clId="{595BC454-F381-4CD1-AF72-55A1FBCE66C1}" dt="2026-04-20T00:34:57.385" v="615" actId="1076"/>
          <ac:picMkLst>
            <pc:docMk/>
            <pc:sldMk cId="2072401923" sldId="688"/>
            <ac:picMk id="12" creationId="{BCEAEB12-F675-FC69-1241-1BDC4CDCE8DC}"/>
          </ac:picMkLst>
        </pc:picChg>
        <pc:picChg chg="add mod">
          <ac:chgData name="Dani Gross" userId="21c331aa-9310-4527-ab10-b620e7792903" providerId="ADAL" clId="{595BC454-F381-4CD1-AF72-55A1FBCE66C1}" dt="2026-04-20T00:36:30.352" v="639" actId="207"/>
          <ac:picMkLst>
            <pc:docMk/>
            <pc:sldMk cId="2072401923" sldId="688"/>
            <ac:picMk id="13" creationId="{3ADED3AA-9FE5-6CA9-2F1D-79731B05773C}"/>
          </ac:picMkLst>
        </pc:picChg>
        <pc:picChg chg="add mod">
          <ac:chgData name="Dani Gross" userId="21c331aa-9310-4527-ab10-b620e7792903" providerId="ADAL" clId="{595BC454-F381-4CD1-AF72-55A1FBCE66C1}" dt="2026-04-20T00:36:42.908" v="643" actId="207"/>
          <ac:picMkLst>
            <pc:docMk/>
            <pc:sldMk cId="2072401923" sldId="688"/>
            <ac:picMk id="14" creationId="{712D6272-969F-63C0-79D5-FBDD6DACC8D1}"/>
          </ac:picMkLst>
        </pc:picChg>
        <pc:picChg chg="add mod">
          <ac:chgData name="Dani Gross" userId="21c331aa-9310-4527-ab10-b620e7792903" providerId="ADAL" clId="{595BC454-F381-4CD1-AF72-55A1FBCE66C1}" dt="2026-04-20T00:36:37.251" v="641" actId="207"/>
          <ac:picMkLst>
            <pc:docMk/>
            <pc:sldMk cId="2072401923" sldId="688"/>
            <ac:picMk id="15" creationId="{704C4A25-B85C-35AA-61F9-1D9E164A6A14}"/>
          </ac:picMkLst>
        </pc:picChg>
        <pc:picChg chg="add mod">
          <ac:chgData name="Dani Gross" userId="21c331aa-9310-4527-ab10-b620e7792903" providerId="ADAL" clId="{595BC454-F381-4CD1-AF72-55A1FBCE66C1}" dt="2026-04-20T00:36:12.495" v="635" actId="1076"/>
          <ac:picMkLst>
            <pc:docMk/>
            <pc:sldMk cId="2072401923" sldId="688"/>
            <ac:picMk id="16" creationId="{A4DB180C-FD3D-A566-4D2A-6AAF275E3604}"/>
          </ac:picMkLst>
        </pc:picChg>
        <pc:picChg chg="add mod">
          <ac:chgData name="Dani Gross" userId="21c331aa-9310-4527-ab10-b620e7792903" providerId="ADAL" clId="{595BC454-F381-4CD1-AF72-55A1FBCE66C1}" dt="2026-04-20T00:36:00.145" v="631" actId="1076"/>
          <ac:picMkLst>
            <pc:docMk/>
            <pc:sldMk cId="2072401923" sldId="688"/>
            <ac:picMk id="17" creationId="{7C21D0B6-9280-F08E-E619-25B9B1A5BA26}"/>
          </ac:picMkLst>
        </pc:picChg>
        <pc:picChg chg="add mod">
          <ac:chgData name="Dani Gross" userId="21c331aa-9310-4527-ab10-b620e7792903" providerId="ADAL" clId="{595BC454-F381-4CD1-AF72-55A1FBCE66C1}" dt="2026-04-20T00:35:45.071" v="627" actId="1076"/>
          <ac:picMkLst>
            <pc:docMk/>
            <pc:sldMk cId="2072401923" sldId="688"/>
            <ac:picMk id="18" creationId="{6659538C-3972-E31E-321C-9EB64BCC6FED}"/>
          </ac:picMkLst>
        </pc:picChg>
        <pc:picChg chg="add mod">
          <ac:chgData name="Dani Gross" userId="21c331aa-9310-4527-ab10-b620e7792903" providerId="ADAL" clId="{595BC454-F381-4CD1-AF72-55A1FBCE66C1}" dt="2026-04-20T00:35:56.726" v="630" actId="1076"/>
          <ac:picMkLst>
            <pc:docMk/>
            <pc:sldMk cId="2072401923" sldId="688"/>
            <ac:picMk id="19" creationId="{CD80D47A-F173-BE77-9A64-9421EA39E684}"/>
          </ac:picMkLst>
        </pc:picChg>
        <pc:picChg chg="add mod">
          <ac:chgData name="Dani Gross" userId="21c331aa-9310-4527-ab10-b620e7792903" providerId="ADAL" clId="{595BC454-F381-4CD1-AF72-55A1FBCE66C1}" dt="2026-04-20T00:36:40.424" v="642" actId="207"/>
          <ac:picMkLst>
            <pc:docMk/>
            <pc:sldMk cId="2072401923" sldId="688"/>
            <ac:picMk id="20" creationId="{8918ABDD-F027-112C-63AE-1DC0AD264164}"/>
          </ac:picMkLst>
        </pc:picChg>
        <pc:picChg chg="add mod">
          <ac:chgData name="Dani Gross" userId="21c331aa-9310-4527-ab10-b620e7792903" providerId="ADAL" clId="{595BC454-F381-4CD1-AF72-55A1FBCE66C1}" dt="2026-04-20T00:36:32.403" v="640" actId="207"/>
          <ac:picMkLst>
            <pc:docMk/>
            <pc:sldMk cId="2072401923" sldId="688"/>
            <ac:picMk id="21" creationId="{09203EC9-CB0F-BCA0-E53F-59D1C3C2D20A}"/>
          </ac:picMkLst>
        </pc:picChg>
        <pc:picChg chg="add mod">
          <ac:chgData name="Dani Gross" userId="21c331aa-9310-4527-ab10-b620e7792903" providerId="ADAL" clId="{595BC454-F381-4CD1-AF72-55A1FBCE66C1}" dt="2026-04-20T00:36:26.096" v="638" actId="207"/>
          <ac:picMkLst>
            <pc:docMk/>
            <pc:sldMk cId="2072401923" sldId="688"/>
            <ac:picMk id="22" creationId="{B15BFF63-A309-1E9D-1A82-803EBD320A1C}"/>
          </ac:picMkLst>
        </pc:picChg>
      </pc:sldChg>
      <pc:sldChg chg="add">
        <pc:chgData name="Dani Gross" userId="21c331aa-9310-4527-ab10-b620e7792903" providerId="ADAL" clId="{595BC454-F381-4CD1-AF72-55A1FBCE66C1}" dt="2026-03-29T21:31:45.604" v="153"/>
        <pc:sldMkLst>
          <pc:docMk/>
          <pc:sldMk cId="2109033008" sldId="689"/>
        </pc:sldMkLst>
      </pc:sldChg>
      <pc:sldChg chg="addSp modSp add mod">
        <pc:chgData name="Dani Gross" userId="21c331aa-9310-4527-ab10-b620e7792903" providerId="ADAL" clId="{595BC454-F381-4CD1-AF72-55A1FBCE66C1}" dt="2026-03-29T21:47:28.772" v="370" actId="20577"/>
        <pc:sldMkLst>
          <pc:docMk/>
          <pc:sldMk cId="733728213" sldId="690"/>
        </pc:sldMkLst>
        <pc:spChg chg="mod">
          <ac:chgData name="Dani Gross" userId="21c331aa-9310-4527-ab10-b620e7792903" providerId="ADAL" clId="{595BC454-F381-4CD1-AF72-55A1FBCE66C1}" dt="2026-03-29T21:47:28.772" v="370" actId="20577"/>
          <ac:spMkLst>
            <pc:docMk/>
            <pc:sldMk cId="733728213" sldId="690"/>
            <ac:spMk id="2" creationId="{C924354F-BDAC-25FE-8F8D-AC162F753597}"/>
          </ac:spMkLst>
        </pc:spChg>
      </pc:sldChg>
      <pc:sldChg chg="addSp modSp add mod">
        <pc:chgData name="Dani Gross" userId="21c331aa-9310-4527-ab10-b620e7792903" providerId="ADAL" clId="{595BC454-F381-4CD1-AF72-55A1FBCE66C1}" dt="2026-03-29T21:48:54.986" v="417" actId="113"/>
        <pc:sldMkLst>
          <pc:docMk/>
          <pc:sldMk cId="267680497" sldId="691"/>
        </pc:sldMkLst>
        <pc:spChg chg="mod">
          <ac:chgData name="Dani Gross" userId="21c331aa-9310-4527-ab10-b620e7792903" providerId="ADAL" clId="{595BC454-F381-4CD1-AF72-55A1FBCE66C1}" dt="2026-03-29T21:48:54.986" v="417" actId="113"/>
          <ac:spMkLst>
            <pc:docMk/>
            <pc:sldMk cId="267680497" sldId="691"/>
            <ac:spMk id="2" creationId="{BEE3E489-428D-C326-0606-331349866388}"/>
          </ac:spMkLst>
        </pc:spChg>
      </pc:sldChg>
      <pc:sldChg chg="addSp modSp add mod">
        <pc:chgData name="Dani Gross" userId="21c331aa-9310-4527-ab10-b620e7792903" providerId="ADAL" clId="{595BC454-F381-4CD1-AF72-55A1FBCE66C1}" dt="2026-03-29T21:50:36.322" v="441" actId="20577"/>
        <pc:sldMkLst>
          <pc:docMk/>
          <pc:sldMk cId="1776730040" sldId="692"/>
        </pc:sldMkLst>
        <pc:spChg chg="mod">
          <ac:chgData name="Dani Gross" userId="21c331aa-9310-4527-ab10-b620e7792903" providerId="ADAL" clId="{595BC454-F381-4CD1-AF72-55A1FBCE66C1}" dt="2026-03-29T21:50:36.322" v="441" actId="20577"/>
          <ac:spMkLst>
            <pc:docMk/>
            <pc:sldMk cId="1776730040" sldId="692"/>
            <ac:spMk id="2" creationId="{BF95F505-F81C-EFC1-A4F9-6B745F428B87}"/>
          </ac:spMkLst>
        </pc:spChg>
      </pc:sldChg>
      <pc:sldChg chg="addSp modSp add mod">
        <pc:chgData name="Dani Gross" userId="21c331aa-9310-4527-ab10-b620e7792903" providerId="ADAL" clId="{595BC454-F381-4CD1-AF72-55A1FBCE66C1}" dt="2026-03-29T21:54:17.010" v="535" actId="20577"/>
        <pc:sldMkLst>
          <pc:docMk/>
          <pc:sldMk cId="708797141" sldId="693"/>
        </pc:sldMkLst>
        <pc:spChg chg="mod">
          <ac:chgData name="Dani Gross" userId="21c331aa-9310-4527-ab10-b620e7792903" providerId="ADAL" clId="{595BC454-F381-4CD1-AF72-55A1FBCE66C1}" dt="2026-03-29T21:54:17.010" v="535" actId="20577"/>
          <ac:spMkLst>
            <pc:docMk/>
            <pc:sldMk cId="708797141" sldId="693"/>
            <ac:spMk id="2" creationId="{64C0774F-9FD2-8838-8E3C-467EFC3FD8C4}"/>
          </ac:spMkLst>
        </pc:spChg>
      </pc:sldChg>
      <pc:sldChg chg="addSp modSp add mod">
        <pc:chgData name="Dani Gross" userId="21c331aa-9310-4527-ab10-b620e7792903" providerId="ADAL" clId="{595BC454-F381-4CD1-AF72-55A1FBCE66C1}" dt="2026-03-29T21:53:38.610" v="518" actId="20577"/>
        <pc:sldMkLst>
          <pc:docMk/>
          <pc:sldMk cId="513284550" sldId="694"/>
        </pc:sldMkLst>
        <pc:spChg chg="mod">
          <ac:chgData name="Dani Gross" userId="21c331aa-9310-4527-ab10-b620e7792903" providerId="ADAL" clId="{595BC454-F381-4CD1-AF72-55A1FBCE66C1}" dt="2026-03-29T21:53:38.610" v="518" actId="20577"/>
          <ac:spMkLst>
            <pc:docMk/>
            <pc:sldMk cId="513284550" sldId="694"/>
            <ac:spMk id="2" creationId="{510D30C3-8A33-A904-ED07-849D735B89BF}"/>
          </ac:spMkLst>
        </pc:spChg>
      </pc:sldChg>
      <pc:sldChg chg="modSp add mod">
        <pc:chgData name="Dani Gross" userId="21c331aa-9310-4527-ab10-b620e7792903" providerId="ADAL" clId="{595BC454-F381-4CD1-AF72-55A1FBCE66C1}" dt="2026-03-29T21:55:18.757" v="541" actId="20577"/>
        <pc:sldMkLst>
          <pc:docMk/>
          <pc:sldMk cId="906027708" sldId="695"/>
        </pc:sldMkLst>
        <pc:spChg chg="mod">
          <ac:chgData name="Dani Gross" userId="21c331aa-9310-4527-ab10-b620e7792903" providerId="ADAL" clId="{595BC454-F381-4CD1-AF72-55A1FBCE66C1}" dt="2026-03-29T21:55:18.757" v="541" actId="20577"/>
          <ac:spMkLst>
            <pc:docMk/>
            <pc:sldMk cId="906027708" sldId="695"/>
            <ac:spMk id="3" creationId="{F2D1A17C-4EA9-9D9A-D015-2F9B048ABB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5C253762-C138-0D4D-98BD-E45749408AA7}" type="datetimeFigureOut">
              <a:rPr lang="en-US" smtClean="0"/>
              <a:t>4/20/2026</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D96451B1-F1C2-C342-9482-CA419A1AF9E0}" type="slidenum">
              <a:rPr lang="en-US" smtClean="0"/>
              <a:t>‹#›</a:t>
            </a:fld>
            <a:endParaRPr lang="en-US"/>
          </a:p>
        </p:txBody>
      </p:sp>
    </p:spTree>
    <p:extLst>
      <p:ext uri="{BB962C8B-B14F-4D97-AF65-F5344CB8AC3E}">
        <p14:creationId xmlns:p14="http://schemas.microsoft.com/office/powerpoint/2010/main" val="233751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96451B1-F1C2-C342-9482-CA419A1AF9E0}" type="slidenum">
              <a:rPr lang="en-US" smtClean="0"/>
              <a:t>1</a:t>
            </a:fld>
            <a:endParaRPr lang="en-US"/>
          </a:p>
        </p:txBody>
      </p:sp>
    </p:spTree>
    <p:extLst>
      <p:ext uri="{BB962C8B-B14F-4D97-AF65-F5344CB8AC3E}">
        <p14:creationId xmlns:p14="http://schemas.microsoft.com/office/powerpoint/2010/main" val="108182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https://www.youtube.com/watch?v=UVuyGLqFFyI </a:t>
            </a:r>
          </a:p>
        </p:txBody>
      </p:sp>
      <p:sp>
        <p:nvSpPr>
          <p:cNvPr id="4" name="Slide Number Placeholder 3"/>
          <p:cNvSpPr>
            <a:spLocks noGrp="1"/>
          </p:cNvSpPr>
          <p:nvPr>
            <p:ph type="sldNum" sz="quarter" idx="5"/>
          </p:nvPr>
        </p:nvSpPr>
        <p:spPr/>
        <p:txBody>
          <a:bodyPr/>
          <a:lstStyle/>
          <a:p>
            <a:fld id="{D96451B1-F1C2-C342-9482-CA419A1AF9E0}" type="slidenum">
              <a:rPr lang="en-US" smtClean="0"/>
              <a:t>10</a:t>
            </a:fld>
            <a:endParaRPr lang="en-US"/>
          </a:p>
        </p:txBody>
      </p:sp>
    </p:spTree>
    <p:extLst>
      <p:ext uri="{BB962C8B-B14F-4D97-AF65-F5344CB8AC3E}">
        <p14:creationId xmlns:p14="http://schemas.microsoft.com/office/powerpoint/2010/main" val="90260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B91F2-6978-17F9-EB22-12B55B756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6AFE7-7102-127D-498A-E62E3D8C6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4D5D4-036D-EC8F-3489-EDF77DF6360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85945CC-734A-D7B5-D90B-869B676AABF8}"/>
              </a:ext>
            </a:extLst>
          </p:cNvPr>
          <p:cNvSpPr>
            <a:spLocks noGrp="1"/>
          </p:cNvSpPr>
          <p:nvPr>
            <p:ph type="sldNum" sz="quarter" idx="5"/>
          </p:nvPr>
        </p:nvSpPr>
        <p:spPr/>
        <p:txBody>
          <a:bodyPr/>
          <a:lstStyle/>
          <a:p>
            <a:fld id="{D96451B1-F1C2-C342-9482-CA419A1AF9E0}" type="slidenum">
              <a:rPr lang="en-US" smtClean="0"/>
              <a:t>11</a:t>
            </a:fld>
            <a:endParaRPr lang="en-US"/>
          </a:p>
        </p:txBody>
      </p:sp>
    </p:spTree>
    <p:extLst>
      <p:ext uri="{BB962C8B-B14F-4D97-AF65-F5344CB8AC3E}">
        <p14:creationId xmlns:p14="http://schemas.microsoft.com/office/powerpoint/2010/main" val="1300602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AD44D-EB21-43A7-F6C8-D806435B7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C3660-2660-9B63-2E58-FC2D2C2D2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526F4-590A-4238-3B22-9320D48F2DF8}"/>
              </a:ext>
            </a:extLst>
          </p:cNvPr>
          <p:cNvSpPr>
            <a:spLocks noGrp="1"/>
          </p:cNvSpPr>
          <p:nvPr>
            <p:ph type="body" idx="1"/>
          </p:nvPr>
        </p:nvSpPr>
        <p:spPr/>
        <p:txBody>
          <a:bodyPr/>
          <a:lstStyle/>
          <a:p>
            <a:r>
              <a:rPr lang="en-US"/>
              <a:t>Set a time limit.</a:t>
            </a:r>
            <a:endParaRPr lang="en-AU"/>
          </a:p>
        </p:txBody>
      </p:sp>
      <p:sp>
        <p:nvSpPr>
          <p:cNvPr id="4" name="Slide Number Placeholder 3">
            <a:extLst>
              <a:ext uri="{FF2B5EF4-FFF2-40B4-BE49-F238E27FC236}">
                <a16:creationId xmlns:a16="http://schemas.microsoft.com/office/drawing/2014/main" id="{E72CC177-DEB9-D06A-D151-DC20F6AFF3CE}"/>
              </a:ext>
            </a:extLst>
          </p:cNvPr>
          <p:cNvSpPr>
            <a:spLocks noGrp="1"/>
          </p:cNvSpPr>
          <p:nvPr>
            <p:ph type="sldNum" sz="quarter" idx="5"/>
          </p:nvPr>
        </p:nvSpPr>
        <p:spPr/>
        <p:txBody>
          <a:bodyPr/>
          <a:lstStyle/>
          <a:p>
            <a:fld id="{D96451B1-F1C2-C342-9482-CA419A1AF9E0}" type="slidenum">
              <a:rPr lang="en-US" smtClean="0"/>
              <a:t>12</a:t>
            </a:fld>
            <a:endParaRPr lang="en-US"/>
          </a:p>
        </p:txBody>
      </p:sp>
    </p:spTree>
    <p:extLst>
      <p:ext uri="{BB962C8B-B14F-4D97-AF65-F5344CB8AC3E}">
        <p14:creationId xmlns:p14="http://schemas.microsoft.com/office/powerpoint/2010/main" val="405811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B3714-E664-49C3-B892-BB106CCE5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0156A-3D70-60CB-F9D6-8611C97C6C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9320E5-AFC1-7D02-525C-0B05381EEF0E}"/>
              </a:ext>
            </a:extLst>
          </p:cNvPr>
          <p:cNvSpPr>
            <a:spLocks noGrp="1"/>
          </p:cNvSpPr>
          <p:nvPr>
            <p:ph type="body" idx="1"/>
          </p:nvPr>
        </p:nvSpPr>
        <p:spPr/>
        <p:txBody>
          <a:bodyPr/>
          <a:lstStyle/>
          <a:p>
            <a:pPr marL="0" indent="0">
              <a:buNone/>
            </a:pPr>
            <a:r>
              <a:rPr lang="en-AU" dirty="0"/>
              <a:t>5 mins (instant question and answer)</a:t>
            </a:r>
          </a:p>
          <a:p>
            <a:pPr marL="0" indent="0">
              <a:buNone/>
            </a:pPr>
            <a:r>
              <a:rPr lang="en-AU" dirty="0"/>
              <a:t>1. Lots of visual and auditory distraction/stimulation, intentionally not making it easy by printing Qs or giving them to you beforehand, putting you under time pressure, reading answers </a:t>
            </a:r>
            <a:r>
              <a:rPr lang="en-AU"/>
              <a:t>very quickly</a:t>
            </a:r>
            <a:endParaRPr lang="en-AU" dirty="0"/>
          </a:p>
          <a:p>
            <a:endParaRPr lang="en-AU" dirty="0"/>
          </a:p>
        </p:txBody>
      </p:sp>
      <p:sp>
        <p:nvSpPr>
          <p:cNvPr id="4" name="Slide Number Placeholder 3">
            <a:extLst>
              <a:ext uri="{FF2B5EF4-FFF2-40B4-BE49-F238E27FC236}">
                <a16:creationId xmlns:a16="http://schemas.microsoft.com/office/drawing/2014/main" id="{D129FD72-ECF6-CC10-D1E8-5117EEAF12DA}"/>
              </a:ext>
            </a:extLst>
          </p:cNvPr>
          <p:cNvSpPr>
            <a:spLocks noGrp="1"/>
          </p:cNvSpPr>
          <p:nvPr>
            <p:ph type="sldNum" sz="quarter" idx="5"/>
          </p:nvPr>
        </p:nvSpPr>
        <p:spPr/>
        <p:txBody>
          <a:bodyPr/>
          <a:lstStyle/>
          <a:p>
            <a:fld id="{D96451B1-F1C2-C342-9482-CA419A1AF9E0}" type="slidenum">
              <a:rPr lang="en-US" smtClean="0"/>
              <a:t>13</a:t>
            </a:fld>
            <a:endParaRPr lang="en-US"/>
          </a:p>
        </p:txBody>
      </p:sp>
    </p:spTree>
    <p:extLst>
      <p:ext uri="{BB962C8B-B14F-4D97-AF65-F5344CB8AC3E}">
        <p14:creationId xmlns:p14="http://schemas.microsoft.com/office/powerpoint/2010/main" val="37404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84102-EBF5-4E43-6869-E0E096F1A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F40AF-FD31-5316-ADE4-FCE0395E5E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B59A3-C369-477F-B455-15F7CFAF6A3D}"/>
              </a:ext>
            </a:extLst>
          </p:cNvPr>
          <p:cNvSpPr>
            <a:spLocks noGrp="1"/>
          </p:cNvSpPr>
          <p:nvPr>
            <p:ph type="body" idx="1"/>
          </p:nvPr>
        </p:nvSpPr>
        <p:spPr/>
        <p:txBody>
          <a:bodyPr/>
          <a:lstStyle/>
          <a:p>
            <a:r>
              <a:rPr lang="en-AU" dirty="0"/>
              <a:t>7-8mins – 4mins discussion and 3mins feedback </a:t>
            </a:r>
          </a:p>
          <a:p>
            <a:r>
              <a:rPr lang="en-AU" dirty="0"/>
              <a:t>Use butcher’s paper again. </a:t>
            </a:r>
          </a:p>
        </p:txBody>
      </p:sp>
      <p:sp>
        <p:nvSpPr>
          <p:cNvPr id="4" name="Slide Number Placeholder 3">
            <a:extLst>
              <a:ext uri="{FF2B5EF4-FFF2-40B4-BE49-F238E27FC236}">
                <a16:creationId xmlns:a16="http://schemas.microsoft.com/office/drawing/2014/main" id="{EBE3A729-F931-6609-D849-3AF81378D6EC}"/>
              </a:ext>
            </a:extLst>
          </p:cNvPr>
          <p:cNvSpPr>
            <a:spLocks noGrp="1"/>
          </p:cNvSpPr>
          <p:nvPr>
            <p:ph type="sldNum" sz="quarter" idx="5"/>
          </p:nvPr>
        </p:nvSpPr>
        <p:spPr/>
        <p:txBody>
          <a:bodyPr/>
          <a:lstStyle/>
          <a:p>
            <a:fld id="{D96451B1-F1C2-C342-9482-CA419A1AF9E0}" type="slidenum">
              <a:rPr lang="en-US" smtClean="0"/>
              <a:t>14</a:t>
            </a:fld>
            <a:endParaRPr lang="en-US"/>
          </a:p>
        </p:txBody>
      </p:sp>
    </p:spTree>
    <p:extLst>
      <p:ext uri="{BB962C8B-B14F-4D97-AF65-F5344CB8AC3E}">
        <p14:creationId xmlns:p14="http://schemas.microsoft.com/office/powerpoint/2010/main" val="4060488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B3DEB-4563-EFB7-1C88-D2CDE6FE4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D7ED0-CE0E-C77C-5A7A-52C9CE462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9695C-7BF9-C1EB-1FA5-9F09BB9B10FC}"/>
              </a:ext>
            </a:extLst>
          </p:cNvPr>
          <p:cNvSpPr>
            <a:spLocks noGrp="1"/>
          </p:cNvSpPr>
          <p:nvPr>
            <p:ph type="body" idx="1"/>
          </p:nvPr>
        </p:nvSpPr>
        <p:spPr/>
        <p:txBody>
          <a:bodyPr/>
          <a:lstStyle/>
          <a:p>
            <a:r>
              <a:rPr lang="en-AU" dirty="0"/>
              <a:t>Use butcher’s paper again. </a:t>
            </a:r>
          </a:p>
        </p:txBody>
      </p:sp>
      <p:sp>
        <p:nvSpPr>
          <p:cNvPr id="4" name="Slide Number Placeholder 3">
            <a:extLst>
              <a:ext uri="{FF2B5EF4-FFF2-40B4-BE49-F238E27FC236}">
                <a16:creationId xmlns:a16="http://schemas.microsoft.com/office/drawing/2014/main" id="{25147FE4-542F-AE96-0130-EDA18E1FC549}"/>
              </a:ext>
            </a:extLst>
          </p:cNvPr>
          <p:cNvSpPr>
            <a:spLocks noGrp="1"/>
          </p:cNvSpPr>
          <p:nvPr>
            <p:ph type="sldNum" sz="quarter" idx="5"/>
          </p:nvPr>
        </p:nvSpPr>
        <p:spPr/>
        <p:txBody>
          <a:bodyPr/>
          <a:lstStyle/>
          <a:p>
            <a:fld id="{D96451B1-F1C2-C342-9482-CA419A1AF9E0}" type="slidenum">
              <a:rPr lang="en-US" smtClean="0"/>
              <a:t>15</a:t>
            </a:fld>
            <a:endParaRPr lang="en-US"/>
          </a:p>
        </p:txBody>
      </p:sp>
    </p:spTree>
    <p:extLst>
      <p:ext uri="{BB962C8B-B14F-4D97-AF65-F5344CB8AC3E}">
        <p14:creationId xmlns:p14="http://schemas.microsoft.com/office/powerpoint/2010/main" val="2234538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01317-663B-1DB1-780E-9E0A0FAB0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B2E9A-91E0-A2AB-71C0-6B61B7D11D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52802-E296-6933-364F-2D39BD8146DD}"/>
              </a:ext>
            </a:extLst>
          </p:cNvPr>
          <p:cNvSpPr>
            <a:spLocks noGrp="1"/>
          </p:cNvSpPr>
          <p:nvPr>
            <p:ph type="body" idx="1"/>
          </p:nvPr>
        </p:nvSpPr>
        <p:spPr/>
        <p:txBody>
          <a:bodyPr/>
          <a:lstStyle/>
          <a:p>
            <a:r>
              <a:rPr lang="en-AU" dirty="0"/>
              <a:t>Use butcher’s paper again. </a:t>
            </a:r>
          </a:p>
        </p:txBody>
      </p:sp>
      <p:sp>
        <p:nvSpPr>
          <p:cNvPr id="4" name="Slide Number Placeholder 3">
            <a:extLst>
              <a:ext uri="{FF2B5EF4-FFF2-40B4-BE49-F238E27FC236}">
                <a16:creationId xmlns:a16="http://schemas.microsoft.com/office/drawing/2014/main" id="{4D55AC3A-4A4A-B741-DEFB-65F21260F226}"/>
              </a:ext>
            </a:extLst>
          </p:cNvPr>
          <p:cNvSpPr>
            <a:spLocks noGrp="1"/>
          </p:cNvSpPr>
          <p:nvPr>
            <p:ph type="sldNum" sz="quarter" idx="5"/>
          </p:nvPr>
        </p:nvSpPr>
        <p:spPr/>
        <p:txBody>
          <a:bodyPr/>
          <a:lstStyle/>
          <a:p>
            <a:fld id="{D96451B1-F1C2-C342-9482-CA419A1AF9E0}" type="slidenum">
              <a:rPr lang="en-US" smtClean="0"/>
              <a:t>16</a:t>
            </a:fld>
            <a:endParaRPr lang="en-US"/>
          </a:p>
        </p:txBody>
      </p:sp>
    </p:spTree>
    <p:extLst>
      <p:ext uri="{BB962C8B-B14F-4D97-AF65-F5344CB8AC3E}">
        <p14:creationId xmlns:p14="http://schemas.microsoft.com/office/powerpoint/2010/main" val="1912136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E8AD4-CE43-114E-D805-19CBBFE5E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550B7-868F-19AF-93B8-C2F40A7B3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8A0E8-CAD0-F1B1-9035-245D94E1584C}"/>
              </a:ext>
            </a:extLst>
          </p:cNvPr>
          <p:cNvSpPr>
            <a:spLocks noGrp="1"/>
          </p:cNvSpPr>
          <p:nvPr>
            <p:ph type="body" idx="1"/>
          </p:nvPr>
        </p:nvSpPr>
        <p:spPr/>
        <p:txBody>
          <a:bodyPr/>
          <a:lstStyle/>
          <a:p>
            <a:r>
              <a:rPr lang="en-AU" dirty="0"/>
              <a:t>Use butcher’s paper again. </a:t>
            </a:r>
          </a:p>
        </p:txBody>
      </p:sp>
      <p:sp>
        <p:nvSpPr>
          <p:cNvPr id="4" name="Slide Number Placeholder 3">
            <a:extLst>
              <a:ext uri="{FF2B5EF4-FFF2-40B4-BE49-F238E27FC236}">
                <a16:creationId xmlns:a16="http://schemas.microsoft.com/office/drawing/2014/main" id="{2EED1172-5A0E-4626-549B-D9A51844C4F9}"/>
              </a:ext>
            </a:extLst>
          </p:cNvPr>
          <p:cNvSpPr>
            <a:spLocks noGrp="1"/>
          </p:cNvSpPr>
          <p:nvPr>
            <p:ph type="sldNum" sz="quarter" idx="5"/>
          </p:nvPr>
        </p:nvSpPr>
        <p:spPr/>
        <p:txBody>
          <a:bodyPr/>
          <a:lstStyle/>
          <a:p>
            <a:fld id="{D96451B1-F1C2-C342-9482-CA419A1AF9E0}" type="slidenum">
              <a:rPr lang="en-US" smtClean="0"/>
              <a:t>17</a:t>
            </a:fld>
            <a:endParaRPr lang="en-US"/>
          </a:p>
        </p:txBody>
      </p:sp>
    </p:spTree>
    <p:extLst>
      <p:ext uri="{BB962C8B-B14F-4D97-AF65-F5344CB8AC3E}">
        <p14:creationId xmlns:p14="http://schemas.microsoft.com/office/powerpoint/2010/main" val="3517106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9300-2D40-520D-913B-03F9D0D35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E7D06-DB24-BEBA-E585-4A3AEB0AF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DCAF5-94C3-5A01-4780-274A0256ABAC}"/>
              </a:ext>
            </a:extLst>
          </p:cNvPr>
          <p:cNvSpPr>
            <a:spLocks noGrp="1"/>
          </p:cNvSpPr>
          <p:nvPr>
            <p:ph type="body" idx="1"/>
          </p:nvPr>
        </p:nvSpPr>
        <p:spPr/>
        <p:txBody>
          <a:bodyPr/>
          <a:lstStyle/>
          <a:p>
            <a:r>
              <a:rPr lang="en-AU" dirty="0"/>
              <a:t>Use butcher’s paper again. </a:t>
            </a:r>
          </a:p>
        </p:txBody>
      </p:sp>
      <p:sp>
        <p:nvSpPr>
          <p:cNvPr id="4" name="Slide Number Placeholder 3">
            <a:extLst>
              <a:ext uri="{FF2B5EF4-FFF2-40B4-BE49-F238E27FC236}">
                <a16:creationId xmlns:a16="http://schemas.microsoft.com/office/drawing/2014/main" id="{D088702C-B15A-9369-9545-C5A3823668B1}"/>
              </a:ext>
            </a:extLst>
          </p:cNvPr>
          <p:cNvSpPr>
            <a:spLocks noGrp="1"/>
          </p:cNvSpPr>
          <p:nvPr>
            <p:ph type="sldNum" sz="quarter" idx="5"/>
          </p:nvPr>
        </p:nvSpPr>
        <p:spPr/>
        <p:txBody>
          <a:bodyPr/>
          <a:lstStyle/>
          <a:p>
            <a:fld id="{D96451B1-F1C2-C342-9482-CA419A1AF9E0}" type="slidenum">
              <a:rPr lang="en-US" smtClean="0"/>
              <a:t>18</a:t>
            </a:fld>
            <a:endParaRPr lang="en-US"/>
          </a:p>
        </p:txBody>
      </p:sp>
    </p:spTree>
    <p:extLst>
      <p:ext uri="{BB962C8B-B14F-4D97-AF65-F5344CB8AC3E}">
        <p14:creationId xmlns:p14="http://schemas.microsoft.com/office/powerpoint/2010/main" val="4136639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925BA-773A-6955-F45C-B1CF444FB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BB793-D76B-C090-B50E-8A2B45B88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F76C45-1456-5C60-E084-780DB47A88EF}"/>
              </a:ext>
            </a:extLst>
          </p:cNvPr>
          <p:cNvSpPr>
            <a:spLocks noGrp="1"/>
          </p:cNvSpPr>
          <p:nvPr>
            <p:ph type="body" idx="1"/>
          </p:nvPr>
        </p:nvSpPr>
        <p:spPr/>
        <p:txBody>
          <a:bodyPr/>
          <a:lstStyle/>
          <a:p>
            <a:r>
              <a:rPr lang="en-AU" dirty="0"/>
              <a:t>Use butcher’s paper again. </a:t>
            </a:r>
          </a:p>
        </p:txBody>
      </p:sp>
      <p:sp>
        <p:nvSpPr>
          <p:cNvPr id="4" name="Slide Number Placeholder 3">
            <a:extLst>
              <a:ext uri="{FF2B5EF4-FFF2-40B4-BE49-F238E27FC236}">
                <a16:creationId xmlns:a16="http://schemas.microsoft.com/office/drawing/2014/main" id="{3C46A208-6E0D-00CE-A033-59D4148676CC}"/>
              </a:ext>
            </a:extLst>
          </p:cNvPr>
          <p:cNvSpPr>
            <a:spLocks noGrp="1"/>
          </p:cNvSpPr>
          <p:nvPr>
            <p:ph type="sldNum" sz="quarter" idx="5"/>
          </p:nvPr>
        </p:nvSpPr>
        <p:spPr/>
        <p:txBody>
          <a:bodyPr/>
          <a:lstStyle/>
          <a:p>
            <a:fld id="{D96451B1-F1C2-C342-9482-CA419A1AF9E0}" type="slidenum">
              <a:rPr lang="en-US" smtClean="0"/>
              <a:t>19</a:t>
            </a:fld>
            <a:endParaRPr lang="en-US"/>
          </a:p>
        </p:txBody>
      </p:sp>
    </p:spTree>
    <p:extLst>
      <p:ext uri="{BB962C8B-B14F-4D97-AF65-F5344CB8AC3E}">
        <p14:creationId xmlns:p14="http://schemas.microsoft.com/office/powerpoint/2010/main" val="136781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2mins </a:t>
            </a:r>
          </a:p>
          <a:p>
            <a:r>
              <a:rPr lang="en-AU" dirty="0"/>
              <a:t>Next slide: Important quote when considering potential needs, accommodations and overall experiences of our ND learners</a:t>
            </a:r>
          </a:p>
        </p:txBody>
      </p:sp>
      <p:sp>
        <p:nvSpPr>
          <p:cNvPr id="4" name="Slide Number Placeholder 3"/>
          <p:cNvSpPr>
            <a:spLocks noGrp="1"/>
          </p:cNvSpPr>
          <p:nvPr>
            <p:ph type="sldNum" sz="quarter" idx="5"/>
          </p:nvPr>
        </p:nvSpPr>
        <p:spPr/>
        <p:txBody>
          <a:bodyPr/>
          <a:lstStyle/>
          <a:p>
            <a:fld id="{D96451B1-F1C2-C342-9482-CA419A1AF9E0}" type="slidenum">
              <a:rPr lang="en-US" smtClean="0"/>
              <a:t>2</a:t>
            </a:fld>
            <a:endParaRPr lang="en-US"/>
          </a:p>
        </p:txBody>
      </p:sp>
    </p:spTree>
    <p:extLst>
      <p:ext uri="{BB962C8B-B14F-4D97-AF65-F5344CB8AC3E}">
        <p14:creationId xmlns:p14="http://schemas.microsoft.com/office/powerpoint/2010/main" val="423701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Dr Stephen Shore – an autistic professor of special education at Adelphi University in New York</a:t>
            </a:r>
          </a:p>
        </p:txBody>
      </p:sp>
      <p:sp>
        <p:nvSpPr>
          <p:cNvPr id="4" name="Slide Number Placeholder 3"/>
          <p:cNvSpPr>
            <a:spLocks noGrp="1"/>
          </p:cNvSpPr>
          <p:nvPr>
            <p:ph type="sldNum" sz="quarter" idx="5"/>
          </p:nvPr>
        </p:nvSpPr>
        <p:spPr/>
        <p:txBody>
          <a:bodyPr/>
          <a:lstStyle/>
          <a:p>
            <a:fld id="{D96451B1-F1C2-C342-9482-CA419A1AF9E0}" type="slidenum">
              <a:rPr lang="en-US" smtClean="0"/>
              <a:t>3</a:t>
            </a:fld>
            <a:endParaRPr lang="en-US"/>
          </a:p>
        </p:txBody>
      </p:sp>
    </p:spTree>
    <p:extLst>
      <p:ext uri="{BB962C8B-B14F-4D97-AF65-F5344CB8AC3E}">
        <p14:creationId xmlns:p14="http://schemas.microsoft.com/office/powerpoint/2010/main" val="224722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3  Minutes discussion / 3 mins feedback</a:t>
            </a:r>
          </a:p>
          <a:p>
            <a:r>
              <a:rPr lang="en-AU" dirty="0"/>
              <a:t>“Let’s move onto the main body of my presentation” </a:t>
            </a:r>
          </a:p>
          <a:p>
            <a:r>
              <a:rPr lang="en-AU" dirty="0"/>
              <a:t>Use butcher’s paper.</a:t>
            </a:r>
          </a:p>
          <a:p>
            <a:r>
              <a:rPr lang="en-AU" dirty="0"/>
              <a:t>It is worth noting that all of these questions on their own could easily fill the time that I have for my entire presentation, so we are only going to go into very surface level considerations at this stage. That is not to say that more in depth awareness and understanding is not important and necessary when faced with a neurodivergent learner. </a:t>
            </a:r>
          </a:p>
        </p:txBody>
      </p:sp>
      <p:sp>
        <p:nvSpPr>
          <p:cNvPr id="4" name="Slide Number Placeholder 3"/>
          <p:cNvSpPr>
            <a:spLocks noGrp="1"/>
          </p:cNvSpPr>
          <p:nvPr>
            <p:ph type="sldNum" sz="quarter" idx="5"/>
          </p:nvPr>
        </p:nvSpPr>
        <p:spPr/>
        <p:txBody>
          <a:bodyPr/>
          <a:lstStyle/>
          <a:p>
            <a:fld id="{D96451B1-F1C2-C342-9482-CA419A1AF9E0}" type="slidenum">
              <a:rPr lang="en-US" smtClean="0"/>
              <a:t>4</a:t>
            </a:fld>
            <a:endParaRPr lang="en-US"/>
          </a:p>
        </p:txBody>
      </p:sp>
    </p:spTree>
    <p:extLst>
      <p:ext uri="{BB962C8B-B14F-4D97-AF65-F5344CB8AC3E}">
        <p14:creationId xmlns:p14="http://schemas.microsoft.com/office/powerpoint/2010/main" val="169897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C5864-F8D9-BBDA-8EE3-9BC5CC479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28D45-C4A2-BE87-130E-07D66BA9E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BF48B-1571-839D-193B-B0745D52F00A}"/>
              </a:ext>
            </a:extLst>
          </p:cNvPr>
          <p:cNvSpPr>
            <a:spLocks noGrp="1"/>
          </p:cNvSpPr>
          <p:nvPr>
            <p:ph type="body" idx="1"/>
          </p:nvPr>
        </p:nvSpPr>
        <p:spPr/>
        <p:txBody>
          <a:bodyPr/>
          <a:lstStyle/>
          <a:p>
            <a:r>
              <a:rPr lang="en-AU" dirty="0"/>
              <a:t>I could do a whole presentation on this alone, but, in the interest of time…</a:t>
            </a:r>
          </a:p>
        </p:txBody>
      </p:sp>
      <p:sp>
        <p:nvSpPr>
          <p:cNvPr id="4" name="Slide Number Placeholder 3">
            <a:extLst>
              <a:ext uri="{FF2B5EF4-FFF2-40B4-BE49-F238E27FC236}">
                <a16:creationId xmlns:a16="http://schemas.microsoft.com/office/drawing/2014/main" id="{95F92DE0-65D5-7B1F-1297-312F47A5C40D}"/>
              </a:ext>
            </a:extLst>
          </p:cNvPr>
          <p:cNvSpPr>
            <a:spLocks noGrp="1"/>
          </p:cNvSpPr>
          <p:nvPr>
            <p:ph type="sldNum" sz="quarter" idx="5"/>
          </p:nvPr>
        </p:nvSpPr>
        <p:spPr/>
        <p:txBody>
          <a:bodyPr/>
          <a:lstStyle/>
          <a:p>
            <a:fld id="{D96451B1-F1C2-C342-9482-CA419A1AF9E0}" type="slidenum">
              <a:rPr lang="en-US" smtClean="0"/>
              <a:t>5</a:t>
            </a:fld>
            <a:endParaRPr lang="en-US"/>
          </a:p>
        </p:txBody>
      </p:sp>
    </p:spTree>
    <p:extLst>
      <p:ext uri="{BB962C8B-B14F-4D97-AF65-F5344CB8AC3E}">
        <p14:creationId xmlns:p14="http://schemas.microsoft.com/office/powerpoint/2010/main" val="1338244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EED7E-B100-7728-4F06-CBD5A0CFA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36707-BAA6-AE1A-55A2-AC576C445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62B168-1F06-52F5-9359-62724193E72B}"/>
              </a:ext>
            </a:extLst>
          </p:cNvPr>
          <p:cNvSpPr>
            <a:spLocks noGrp="1"/>
          </p:cNvSpPr>
          <p:nvPr>
            <p:ph type="body" idx="1"/>
          </p:nvPr>
        </p:nvSpPr>
        <p:spPr/>
        <p:txBody>
          <a:bodyPr/>
          <a:lstStyle/>
          <a:p>
            <a:r>
              <a:rPr lang="en-AU" dirty="0"/>
              <a:t>Again, this question does not come without its controversies and disagreements, but the majority of people would agree on these.</a:t>
            </a:r>
          </a:p>
          <a:p>
            <a:r>
              <a:rPr lang="en-AU" dirty="0"/>
              <a:t>Final 3 most commonly associated with hindering a persons literacy and numeracy development and overall ability. </a:t>
            </a:r>
          </a:p>
          <a:p>
            <a:r>
              <a:rPr lang="en-AU" dirty="0"/>
              <a:t>There are also a range of other conditions such a Tourette’s syndrome, Down Syndrome and Williams Syndrome, which would also fall under this ‘umbrella’ term as they would likely lead to divergent ways of learning, thinking and/or communicating. </a:t>
            </a:r>
          </a:p>
        </p:txBody>
      </p:sp>
      <p:sp>
        <p:nvSpPr>
          <p:cNvPr id="4" name="Slide Number Placeholder 3">
            <a:extLst>
              <a:ext uri="{FF2B5EF4-FFF2-40B4-BE49-F238E27FC236}">
                <a16:creationId xmlns:a16="http://schemas.microsoft.com/office/drawing/2014/main" id="{360BC042-E533-0F33-7067-F9EFA75CAB09}"/>
              </a:ext>
            </a:extLst>
          </p:cNvPr>
          <p:cNvSpPr>
            <a:spLocks noGrp="1"/>
          </p:cNvSpPr>
          <p:nvPr>
            <p:ph type="sldNum" sz="quarter" idx="5"/>
          </p:nvPr>
        </p:nvSpPr>
        <p:spPr/>
        <p:txBody>
          <a:bodyPr/>
          <a:lstStyle/>
          <a:p>
            <a:fld id="{D96451B1-F1C2-C342-9482-CA419A1AF9E0}" type="slidenum">
              <a:rPr lang="en-US" smtClean="0"/>
              <a:t>6</a:t>
            </a:fld>
            <a:endParaRPr lang="en-US"/>
          </a:p>
        </p:txBody>
      </p:sp>
    </p:spTree>
    <p:extLst>
      <p:ext uri="{BB962C8B-B14F-4D97-AF65-F5344CB8AC3E}">
        <p14:creationId xmlns:p14="http://schemas.microsoft.com/office/powerpoint/2010/main" val="233280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C6EA4-9241-5D85-0C66-415DBD24B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268E5-E71C-28E1-EA3B-FDF08BA3E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A5E6D-BCCA-BDAE-9E33-DB1DF8E3BA2A}"/>
              </a:ext>
            </a:extLst>
          </p:cNvPr>
          <p:cNvSpPr>
            <a:spLocks noGrp="1"/>
          </p:cNvSpPr>
          <p:nvPr>
            <p:ph type="body" idx="1"/>
          </p:nvPr>
        </p:nvSpPr>
        <p:spPr/>
        <p:txBody>
          <a:bodyPr/>
          <a:lstStyle/>
          <a:p>
            <a:r>
              <a:rPr lang="en-AU" dirty="0"/>
              <a:t>There is definitely a longer list that this</a:t>
            </a:r>
          </a:p>
          <a:p>
            <a:endParaRPr lang="en-AU" dirty="0"/>
          </a:p>
        </p:txBody>
      </p:sp>
      <p:sp>
        <p:nvSpPr>
          <p:cNvPr id="4" name="Slide Number Placeholder 3">
            <a:extLst>
              <a:ext uri="{FF2B5EF4-FFF2-40B4-BE49-F238E27FC236}">
                <a16:creationId xmlns:a16="http://schemas.microsoft.com/office/drawing/2014/main" id="{E7C46F74-24A3-6FD6-7153-E93F09ECBAEC}"/>
              </a:ext>
            </a:extLst>
          </p:cNvPr>
          <p:cNvSpPr>
            <a:spLocks noGrp="1"/>
          </p:cNvSpPr>
          <p:nvPr>
            <p:ph type="sldNum" sz="quarter" idx="5"/>
          </p:nvPr>
        </p:nvSpPr>
        <p:spPr/>
        <p:txBody>
          <a:bodyPr/>
          <a:lstStyle/>
          <a:p>
            <a:fld id="{D96451B1-F1C2-C342-9482-CA419A1AF9E0}" type="slidenum">
              <a:rPr lang="en-US" smtClean="0"/>
              <a:t>7</a:t>
            </a:fld>
            <a:endParaRPr lang="en-US"/>
          </a:p>
        </p:txBody>
      </p:sp>
    </p:spTree>
    <p:extLst>
      <p:ext uri="{BB962C8B-B14F-4D97-AF65-F5344CB8AC3E}">
        <p14:creationId xmlns:p14="http://schemas.microsoft.com/office/powerpoint/2010/main" val="304911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24A09-870E-10EA-BE1F-7F0F83AF9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0FE68-D9C9-1D67-D097-830BD7196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B1C4F-175C-E0A9-6579-999974A36AA5}"/>
              </a:ext>
            </a:extLst>
          </p:cNvPr>
          <p:cNvSpPr>
            <a:spLocks noGrp="1"/>
          </p:cNvSpPr>
          <p:nvPr>
            <p:ph type="body" idx="1"/>
          </p:nvPr>
        </p:nvSpPr>
        <p:spPr/>
        <p:txBody>
          <a:bodyPr/>
          <a:lstStyle/>
          <a:p>
            <a:r>
              <a:rPr lang="en-AU" dirty="0"/>
              <a:t>“special interests” </a:t>
            </a:r>
          </a:p>
          <a:p>
            <a:r>
              <a:rPr lang="en-AU" dirty="0"/>
              <a:t>There is definitely a longer list that this</a:t>
            </a:r>
          </a:p>
        </p:txBody>
      </p:sp>
      <p:sp>
        <p:nvSpPr>
          <p:cNvPr id="4" name="Slide Number Placeholder 3">
            <a:extLst>
              <a:ext uri="{FF2B5EF4-FFF2-40B4-BE49-F238E27FC236}">
                <a16:creationId xmlns:a16="http://schemas.microsoft.com/office/drawing/2014/main" id="{19A69E97-F749-D395-E7AE-8638371B57FB}"/>
              </a:ext>
            </a:extLst>
          </p:cNvPr>
          <p:cNvSpPr>
            <a:spLocks noGrp="1"/>
          </p:cNvSpPr>
          <p:nvPr>
            <p:ph type="sldNum" sz="quarter" idx="5"/>
          </p:nvPr>
        </p:nvSpPr>
        <p:spPr/>
        <p:txBody>
          <a:bodyPr/>
          <a:lstStyle/>
          <a:p>
            <a:fld id="{D96451B1-F1C2-C342-9482-CA419A1AF9E0}" type="slidenum">
              <a:rPr lang="en-US" smtClean="0"/>
              <a:t>8</a:t>
            </a:fld>
            <a:endParaRPr lang="en-US"/>
          </a:p>
        </p:txBody>
      </p:sp>
    </p:spTree>
    <p:extLst>
      <p:ext uri="{BB962C8B-B14F-4D97-AF65-F5344CB8AC3E}">
        <p14:creationId xmlns:p14="http://schemas.microsoft.com/office/powerpoint/2010/main" val="96330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4C8C2-750C-684B-6603-DDB59559E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0C2C3-FC39-DC7B-7105-493FBC3A4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AC42F-7203-A3E7-848F-4D1FF4153E74}"/>
              </a:ext>
            </a:extLst>
          </p:cNvPr>
          <p:cNvSpPr>
            <a:spLocks noGrp="1"/>
          </p:cNvSpPr>
          <p:nvPr>
            <p:ph type="body" idx="1"/>
          </p:nvPr>
        </p:nvSpPr>
        <p:spPr/>
        <p:txBody>
          <a:bodyPr/>
          <a:lstStyle/>
          <a:p>
            <a:r>
              <a:rPr lang="en-AU" dirty="0"/>
              <a:t>No note taking, just discussion. </a:t>
            </a:r>
          </a:p>
        </p:txBody>
      </p:sp>
      <p:sp>
        <p:nvSpPr>
          <p:cNvPr id="4" name="Slide Number Placeholder 3">
            <a:extLst>
              <a:ext uri="{FF2B5EF4-FFF2-40B4-BE49-F238E27FC236}">
                <a16:creationId xmlns:a16="http://schemas.microsoft.com/office/drawing/2014/main" id="{93382CC1-2736-BEC0-4BD9-A2C818386882}"/>
              </a:ext>
            </a:extLst>
          </p:cNvPr>
          <p:cNvSpPr>
            <a:spLocks noGrp="1"/>
          </p:cNvSpPr>
          <p:nvPr>
            <p:ph type="sldNum" sz="quarter" idx="5"/>
          </p:nvPr>
        </p:nvSpPr>
        <p:spPr/>
        <p:txBody>
          <a:bodyPr/>
          <a:lstStyle/>
          <a:p>
            <a:fld id="{D96451B1-F1C2-C342-9482-CA419A1AF9E0}" type="slidenum">
              <a:rPr lang="en-US" smtClean="0"/>
              <a:t>9</a:t>
            </a:fld>
            <a:endParaRPr lang="en-US"/>
          </a:p>
        </p:txBody>
      </p:sp>
    </p:spTree>
    <p:extLst>
      <p:ext uri="{BB962C8B-B14F-4D97-AF65-F5344CB8AC3E}">
        <p14:creationId xmlns:p14="http://schemas.microsoft.com/office/powerpoint/2010/main" val="2839827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mailto:first.last@sydney.edu.au" TargetMode="External"/><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26C391-EC2F-854E-3FAC-8EDA85399D7C}"/>
              </a:ext>
            </a:extLst>
          </p:cNvPr>
          <p:cNvSpPr>
            <a:spLocks noGrp="1"/>
          </p:cNvSpPr>
          <p:nvPr>
            <p:ph type="body" sz="quarter" idx="13" hasCustomPrompt="1"/>
          </p:nvPr>
        </p:nvSpPr>
        <p:spPr>
          <a:xfrm>
            <a:off x="562033" y="574675"/>
            <a:ext cx="5533967" cy="1066800"/>
          </a:xfrm>
          <a:prstGeom prst="rect">
            <a:avLst/>
          </a:prstGeom>
        </p:spPr>
        <p:txBody>
          <a:bodyPr lIns="0" tIns="0" rIns="0" bIns="0"/>
          <a:lstStyle>
            <a:lvl1pPr marL="0" indent="0">
              <a:buFontTx/>
              <a:buNone/>
              <a:defRPr sz="2800">
                <a:solidFill>
                  <a:schemeClr val="tx1"/>
                </a:solidFill>
              </a:defRPr>
            </a:lvl1pPr>
          </a:lstStyle>
          <a:p>
            <a:r>
              <a:rPr lang="en-GB"/>
              <a:t>Heading sits here</a:t>
            </a:r>
          </a:p>
          <a:p>
            <a:r>
              <a:rPr lang="en-GB"/>
              <a:t>1-2 lines of copy 28pt</a:t>
            </a:r>
            <a:endParaRPr lang="en-US"/>
          </a:p>
        </p:txBody>
      </p:sp>
      <p:sp>
        <p:nvSpPr>
          <p:cNvPr id="7" name="Text Placeholder 2">
            <a:extLst>
              <a:ext uri="{FF2B5EF4-FFF2-40B4-BE49-F238E27FC236}">
                <a16:creationId xmlns:a16="http://schemas.microsoft.com/office/drawing/2014/main" id="{9EC1A71F-2256-88FB-1073-78B7D8E702C3}"/>
              </a:ext>
            </a:extLst>
          </p:cNvPr>
          <p:cNvSpPr>
            <a:spLocks noGrp="1"/>
          </p:cNvSpPr>
          <p:nvPr>
            <p:ph type="body" sz="quarter" idx="16" hasCustomPrompt="1"/>
          </p:nvPr>
        </p:nvSpPr>
        <p:spPr>
          <a:xfrm>
            <a:off x="571500" y="1812923"/>
            <a:ext cx="5533967" cy="1066800"/>
          </a:xfrm>
          <a:prstGeom prst="rect">
            <a:avLst/>
          </a:prstGeom>
        </p:spPr>
        <p:txBody>
          <a:bodyPr lIns="0" tIns="0" rIns="0" bIns="0"/>
          <a:lstStyle>
            <a:lvl1pPr marL="0" indent="0">
              <a:buFontTx/>
              <a:buNone/>
              <a:defRPr sz="2800" b="0" i="1">
                <a:solidFill>
                  <a:schemeClr val="tx1"/>
                </a:solidFill>
                <a:latin typeface="Times" pitchFamily="2" charset="0"/>
              </a:defRPr>
            </a:lvl1pPr>
          </a:lstStyle>
          <a:p>
            <a:r>
              <a:rPr lang="en-GB"/>
              <a:t>Presentation subheading </a:t>
            </a:r>
            <a:br>
              <a:rPr lang="en-GB"/>
            </a:br>
            <a:r>
              <a:rPr lang="en-GB"/>
              <a:t>can go over 2 lines 28pt</a:t>
            </a:r>
            <a:endParaRPr lang="en-US"/>
          </a:p>
        </p:txBody>
      </p:sp>
      <p:sp>
        <p:nvSpPr>
          <p:cNvPr id="6" name="Text Placeholder 3">
            <a:extLst>
              <a:ext uri="{FF2B5EF4-FFF2-40B4-BE49-F238E27FC236}">
                <a16:creationId xmlns:a16="http://schemas.microsoft.com/office/drawing/2014/main" id="{EA5ABDE1-C8DD-9C86-C1BA-029E99357DDA}"/>
              </a:ext>
            </a:extLst>
          </p:cNvPr>
          <p:cNvSpPr>
            <a:spLocks noGrp="1"/>
          </p:cNvSpPr>
          <p:nvPr>
            <p:ph type="body" sz="quarter" idx="15" hasCustomPrompt="1"/>
          </p:nvPr>
        </p:nvSpPr>
        <p:spPr>
          <a:xfrm>
            <a:off x="562033" y="3108324"/>
            <a:ext cx="5533967" cy="606425"/>
          </a:xfrm>
          <a:prstGeom prst="rect">
            <a:avLst/>
          </a:prstGeom>
        </p:spPr>
        <p:txBody>
          <a:bodyPr lIns="0" tIns="0" rIns="0" bIns="0"/>
          <a:lstStyle>
            <a:lvl1pPr marL="0" indent="0">
              <a:buFontTx/>
              <a:buNone/>
              <a:defRPr sz="1400">
                <a:solidFill>
                  <a:schemeClr val="tx1"/>
                </a:solidFill>
              </a:defRPr>
            </a:lvl1pPr>
          </a:lstStyle>
          <a:p>
            <a:r>
              <a:rPr lang="en-GB"/>
              <a:t>Presented by 14pt</a:t>
            </a:r>
            <a:endParaRPr lang="en-US"/>
          </a:p>
        </p:txBody>
      </p:sp>
      <p:sp>
        <p:nvSpPr>
          <p:cNvPr id="8" name="TextBox 7">
            <a:extLst>
              <a:ext uri="{FF2B5EF4-FFF2-40B4-BE49-F238E27FC236}">
                <a16:creationId xmlns:a16="http://schemas.microsoft.com/office/drawing/2014/main" id="{262845E8-E21B-1585-9AF6-BBB77FE87561}"/>
              </a:ext>
            </a:extLst>
          </p:cNvPr>
          <p:cNvSpPr txBox="1"/>
          <p:nvPr userDrawn="1"/>
        </p:nvSpPr>
        <p:spPr>
          <a:xfrm rot="16200000">
            <a:off x="7940202" y="3646041"/>
            <a:ext cx="1830263" cy="169277"/>
          </a:xfrm>
          <a:prstGeom prst="rect">
            <a:avLst/>
          </a:prstGeom>
          <a:noFill/>
        </p:spPr>
        <p:txBody>
          <a:bodyPr wrap="square" rtlCol="0">
            <a:spAutoFit/>
          </a:bodyPr>
          <a:lstStyle/>
          <a:p>
            <a:r>
              <a:rPr lang="en-US" sz="500"/>
              <a:t>CRICOS 00026A    TEQSA PRV12057</a:t>
            </a:r>
          </a:p>
        </p:txBody>
      </p:sp>
      <p:pic>
        <p:nvPicPr>
          <p:cNvPr id="11" name="Picture">
            <a:extLst>
              <a:ext uri="{FF2B5EF4-FFF2-40B4-BE49-F238E27FC236}">
                <a16:creationId xmlns:a16="http://schemas.microsoft.com/office/drawing/2014/main" id="{026371A5-B0B4-75FD-EDA9-FAF993970A5F}"/>
              </a:ext>
            </a:extLst>
          </p:cNvPr>
          <p:cNvPicPr>
            <a:picLocks noChangeAspect="1"/>
          </p:cNvPicPr>
          <p:nvPr userDrawn="1"/>
        </p:nvPicPr>
        <p:blipFill>
          <a:blip r:embed="rId2"/>
          <a:stretch>
            <a:fillRect/>
          </a:stretch>
        </p:blipFill>
        <p:spPr>
          <a:xfrm>
            <a:off x="584352" y="4083808"/>
            <a:ext cx="1867689" cy="656911"/>
          </a:xfrm>
          <a:prstGeom prst="rect">
            <a:avLst/>
          </a:prstGeom>
        </p:spPr>
      </p:pic>
      <p:sp>
        <p:nvSpPr>
          <p:cNvPr id="34" name="Text Placeholder 4">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724400" y="4204920"/>
            <a:ext cx="3502275" cy="414686"/>
          </a:xfrm>
          <a:prstGeom prst="rect">
            <a:avLst/>
          </a:prstGeom>
        </p:spPr>
        <p:txBody>
          <a:bodyPr anchor="b" anchorCtr="0"/>
          <a:lstStyle>
            <a:lvl1pPr marL="0" indent="0" algn="r">
              <a:buNone/>
              <a:defRPr sz="1400" b="1">
                <a:solidFill>
                  <a:schemeClr val="tx1"/>
                </a:solidFill>
              </a:defRPr>
            </a:lvl1pPr>
          </a:lstStyle>
          <a:p>
            <a:pPr lvl="0"/>
            <a:r>
              <a:rPr lang="en-GB" err="1"/>
              <a:t>sydney.edu.au</a:t>
            </a:r>
            <a:r>
              <a:rPr lang="en-GB"/>
              <a:t>/</a:t>
            </a:r>
            <a:r>
              <a:rPr lang="en-GB" err="1"/>
              <a:t>xxxxx</a:t>
            </a:r>
            <a:endParaRPr lang="en-US"/>
          </a:p>
        </p:txBody>
      </p:sp>
    </p:spTree>
    <p:extLst>
      <p:ext uri="{BB962C8B-B14F-4D97-AF65-F5344CB8AC3E}">
        <p14:creationId xmlns:p14="http://schemas.microsoft.com/office/powerpoint/2010/main" val="39968985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3">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
        <p:nvSpPr>
          <p:cNvPr id="2" name="Title 1">
            <a:extLst>
              <a:ext uri="{FF2B5EF4-FFF2-40B4-BE49-F238E27FC236}">
                <a16:creationId xmlns:a16="http://schemas.microsoft.com/office/drawing/2014/main" id="{C5D2DBAA-0372-EA1B-CAD1-7C9766B4464D}"/>
              </a:ext>
            </a:extLst>
          </p:cNvPr>
          <p:cNvSpPr>
            <a:spLocks noGrp="1"/>
          </p:cNvSpPr>
          <p:nvPr>
            <p:ph type="body" sz="quarter" idx="11" hasCustomPrompt="1"/>
          </p:nvPr>
        </p:nvSpPr>
        <p:spPr>
          <a:xfrm>
            <a:off x="584200" y="984068"/>
            <a:ext cx="5511800" cy="1511482"/>
          </a:xfrm>
          <a:prstGeom prst="rect">
            <a:avLst/>
          </a:prstGeom>
        </p:spPr>
        <p:txBody>
          <a:bodyPr lIns="0" tIns="0" rIns="0" bIns="0"/>
          <a:lstStyle>
            <a:lvl1pPr marL="0" indent="0" algn="l">
              <a:buNone/>
              <a:defRPr>
                <a:solidFill>
                  <a:schemeClr val="tx1"/>
                </a:solidFill>
              </a:defRPr>
            </a:lvl1pPr>
          </a:lstStyle>
          <a:p>
            <a:pPr marL="12700" marR="5080">
              <a:lnSpc>
                <a:spcPct val="100000"/>
              </a:lnSpc>
              <a:spcBef>
                <a:spcPts val="100"/>
              </a:spcBef>
            </a:pPr>
            <a:r>
              <a:rPr lang="en-AU" sz="1800" i="0">
                <a:latin typeface="Arial"/>
                <a:cs typeface="Arial"/>
              </a:rPr>
              <a:t>Add in own text for Acknowledgement of Country 18pt</a:t>
            </a:r>
            <a:endParaRPr lang="en-AU" sz="1800" i="0" spc="-20">
              <a:latin typeface="Arial"/>
              <a:cs typeface="Arial"/>
            </a:endParaRPr>
          </a:p>
        </p:txBody>
      </p:sp>
    </p:spTree>
    <p:extLst>
      <p:ext uri="{BB962C8B-B14F-4D97-AF65-F5344CB8AC3E}">
        <p14:creationId xmlns:p14="http://schemas.microsoft.com/office/powerpoint/2010/main" val="381797491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break 1">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0A2F580-458B-6978-E5C4-D439F8A8EF5E}"/>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tx1"/>
                </a:solidFill>
                <a:latin typeface="Times" pitchFamily="2" charset="0"/>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
        <p:nvSpPr>
          <p:cNvPr id="9" name="Text Placeholder 2">
            <a:extLst>
              <a:ext uri="{FF2B5EF4-FFF2-40B4-BE49-F238E27FC236}">
                <a16:creationId xmlns:a16="http://schemas.microsoft.com/office/drawing/2014/main" id="{A3DE63B7-3D2D-E116-E58F-2358C702605C}"/>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tx1"/>
                </a:solidFill>
                <a:latin typeface="Times"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6" name="Text Placeholder 3">
            <a:extLst>
              <a:ext uri="{FF2B5EF4-FFF2-40B4-BE49-F238E27FC236}">
                <a16:creationId xmlns:a16="http://schemas.microsoft.com/office/drawing/2014/main" id="{F7931C68-5A57-D921-2A9C-73B3990F8363}"/>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tx1"/>
                </a:solidFill>
              </a:defRPr>
            </a:lvl1pPr>
          </a:lstStyle>
          <a:p>
            <a:r>
              <a:rPr lang="en-GB"/>
              <a:t>Presented by 14pt</a:t>
            </a:r>
            <a:endParaRPr lang="en-US"/>
          </a:p>
        </p:txBody>
      </p:sp>
    </p:spTree>
    <p:extLst>
      <p:ext uri="{BB962C8B-B14F-4D97-AF65-F5344CB8AC3E}">
        <p14:creationId xmlns:p14="http://schemas.microsoft.com/office/powerpoint/2010/main" val="253020942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break 2">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367AE0-0B1A-C793-8FD0-6C83B3BAF9A6}"/>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mn-lt"/>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
        <p:nvSpPr>
          <p:cNvPr id="2" name="Title 2">
            <a:extLst>
              <a:ext uri="{FF2B5EF4-FFF2-40B4-BE49-F238E27FC236}">
                <a16:creationId xmlns:a16="http://schemas.microsoft.com/office/drawing/2014/main" id="{21066835-3577-7EA9-7C60-12C9BC765B4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bg1"/>
                </a:solidFill>
                <a:latin typeface="Times"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3" name="Text Placeholder 3">
            <a:extLst>
              <a:ext uri="{FF2B5EF4-FFF2-40B4-BE49-F238E27FC236}">
                <a16:creationId xmlns:a16="http://schemas.microsoft.com/office/drawing/2014/main" id="{25AAED2F-1B70-12A0-8666-145503BFBB25}"/>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bg1"/>
                </a:solidFill>
              </a:defRPr>
            </a:lvl1pPr>
          </a:lstStyle>
          <a:p>
            <a:r>
              <a:rPr lang="en-GB"/>
              <a:t>Presented by 14pt</a:t>
            </a:r>
            <a:endParaRPr lang="en-US"/>
          </a:p>
        </p:txBody>
      </p:sp>
    </p:spTree>
    <p:extLst>
      <p:ext uri="{BB962C8B-B14F-4D97-AF65-F5344CB8AC3E}">
        <p14:creationId xmlns:p14="http://schemas.microsoft.com/office/powerpoint/2010/main" val="301943938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break 3">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D0B820-7965-14E8-72F1-2EE5EF1CB3A9}"/>
              </a:ext>
            </a:extLst>
          </p:cNvPr>
          <p:cNvSpPr>
            <a:spLocks noGrp="1"/>
          </p:cNvSpPr>
          <p:nvPr>
            <p:ph type="body" sz="quarter" idx="17" hasCustomPrompt="1"/>
          </p:nvPr>
        </p:nvSpPr>
        <p:spPr>
          <a:xfrm>
            <a:off x="554966" y="574675"/>
            <a:ext cx="8032750" cy="623058"/>
          </a:xfrm>
          <a:prstGeom prst="rect">
            <a:avLst/>
          </a:prstGeom>
        </p:spPr>
        <p:txBody>
          <a:bodyPr lIns="0" rIns="90000"/>
          <a:lstStyle>
            <a:lvl1pPr marL="0" indent="0">
              <a:buNone/>
              <a:defRPr sz="2800" b="0" i="0">
                <a:solidFill>
                  <a:schemeClr val="bg1"/>
                </a:solidFill>
                <a:latin typeface="+mn-lt"/>
              </a:defRPr>
            </a:lvl1pPr>
          </a:lstStyle>
          <a:p>
            <a:pPr marL="12700">
              <a:spcBef>
                <a:spcPts val="100"/>
              </a:spcBef>
            </a:pPr>
            <a:r>
              <a:rPr lang="en-AU" sz="2800">
                <a:solidFill>
                  <a:srgbClr val="000000"/>
                </a:solidFill>
                <a:latin typeface="Arial"/>
                <a:cs typeface="Arial"/>
              </a:rPr>
              <a:t>Chapter break headline 28pt</a:t>
            </a:r>
            <a:endParaRPr lang="en-AU" b="0" i="1">
              <a:latin typeface="Times" pitchFamily="2" charset="0"/>
            </a:endParaRPr>
          </a:p>
        </p:txBody>
      </p:sp>
      <p:sp>
        <p:nvSpPr>
          <p:cNvPr id="2" name="Text Placeholder 2">
            <a:extLst>
              <a:ext uri="{FF2B5EF4-FFF2-40B4-BE49-F238E27FC236}">
                <a16:creationId xmlns:a16="http://schemas.microsoft.com/office/drawing/2014/main" id="{6FC22782-CE95-2810-1D92-2B7EA357B871}"/>
              </a:ext>
            </a:extLst>
          </p:cNvPr>
          <p:cNvSpPr>
            <a:spLocks noGrp="1"/>
          </p:cNvSpPr>
          <p:nvPr>
            <p:ph type="body" sz="quarter" idx="12" hasCustomPrompt="1"/>
          </p:nvPr>
        </p:nvSpPr>
        <p:spPr>
          <a:xfrm>
            <a:off x="554966" y="1047750"/>
            <a:ext cx="8032750" cy="623058"/>
          </a:xfrm>
          <a:prstGeom prst="rect">
            <a:avLst/>
          </a:prstGeom>
        </p:spPr>
        <p:txBody>
          <a:bodyPr lIns="0" rIns="90000"/>
          <a:lstStyle>
            <a:lvl1pPr marL="0" indent="0">
              <a:buNone/>
              <a:defRPr sz="2800" b="0" i="1">
                <a:solidFill>
                  <a:schemeClr val="bg1"/>
                </a:solidFill>
                <a:latin typeface="Times" pitchFamily="2" charset="0"/>
              </a:defRPr>
            </a:lvl1pPr>
          </a:lstStyle>
          <a:p>
            <a:pPr marL="12700">
              <a:spcBef>
                <a:spcPts val="100"/>
              </a:spcBef>
            </a:pPr>
            <a:r>
              <a:rPr lang="en-AU" b="0" i="1">
                <a:solidFill>
                  <a:srgbClr val="000000"/>
                </a:solidFill>
                <a:latin typeface="Times" pitchFamily="2" charset="0"/>
              </a:rPr>
              <a:t>1-2 lines of copy</a:t>
            </a:r>
            <a:endParaRPr lang="en-AU" b="0" i="1">
              <a:latin typeface="Times" pitchFamily="2" charset="0"/>
            </a:endParaRPr>
          </a:p>
        </p:txBody>
      </p:sp>
      <p:sp>
        <p:nvSpPr>
          <p:cNvPr id="3" name="Text Placeholder 3">
            <a:extLst>
              <a:ext uri="{FF2B5EF4-FFF2-40B4-BE49-F238E27FC236}">
                <a16:creationId xmlns:a16="http://schemas.microsoft.com/office/drawing/2014/main" id="{6F8263D2-F9BE-3D44-C629-FD1F86B3E17F}"/>
              </a:ext>
            </a:extLst>
          </p:cNvPr>
          <p:cNvSpPr>
            <a:spLocks noGrp="1"/>
          </p:cNvSpPr>
          <p:nvPr>
            <p:ph type="body" sz="quarter" idx="16" hasCustomPrompt="1"/>
          </p:nvPr>
        </p:nvSpPr>
        <p:spPr>
          <a:xfrm>
            <a:off x="562033" y="3028950"/>
            <a:ext cx="5533967" cy="1901478"/>
          </a:xfrm>
          <a:prstGeom prst="rect">
            <a:avLst/>
          </a:prstGeom>
        </p:spPr>
        <p:txBody>
          <a:bodyPr lIns="0" tIns="0" rIns="0" bIns="0"/>
          <a:lstStyle>
            <a:lvl1pPr marL="0" indent="0">
              <a:buFontTx/>
              <a:buNone/>
              <a:defRPr sz="1400">
                <a:solidFill>
                  <a:schemeClr val="bg1"/>
                </a:solidFill>
              </a:defRPr>
            </a:lvl1pPr>
          </a:lstStyle>
          <a:p>
            <a:r>
              <a:rPr lang="en-GB"/>
              <a:t>Presented by 14pt</a:t>
            </a:r>
            <a:endParaRPr lang="en-US"/>
          </a:p>
        </p:txBody>
      </p:sp>
    </p:spTree>
    <p:extLst>
      <p:ext uri="{BB962C8B-B14F-4D97-AF65-F5344CB8AC3E}">
        <p14:creationId xmlns:p14="http://schemas.microsoft.com/office/powerpoint/2010/main" val="312355317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centre black">
    <p:bg>
      <p:bgRef idx="1001">
        <a:schemeClr val="bg1"/>
      </p:bgRef>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0296C6E-3B64-67D7-F619-28187B1295EE}"/>
              </a:ext>
              <a:ext uri="{C183D7F6-B498-43B3-948B-1728B52AA6E4}">
                <adec:decorative xmlns:adec="http://schemas.microsoft.com/office/drawing/2017/decorative" val="1"/>
              </a:ext>
            </a:extLst>
          </p:cNvPr>
          <p:cNvSpPr/>
          <p:nvPr userDrawn="1"/>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chemeClr val="tx1"/>
          </a:solidFill>
        </p:spPr>
        <p:txBody>
          <a:bodyPr wrap="square" lIns="0" tIns="0" rIns="0" bIns="0" rtlCol="0"/>
          <a:lstStyle/>
          <a:p>
            <a:endParaRPr/>
          </a:p>
        </p:txBody>
      </p:sp>
      <p:pic>
        <p:nvPicPr>
          <p:cNvPr id="10" name="Picture 9">
            <a:extLst>
              <a:ext uri="{FF2B5EF4-FFF2-40B4-BE49-F238E27FC236}">
                <a16:creationId xmlns:a16="http://schemas.microsoft.com/office/drawing/2014/main" id="{90B06A1B-395E-4CB0-3B0C-D14FDE9BA0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57339" y="2261198"/>
            <a:ext cx="1829323" cy="633227"/>
          </a:xfrm>
          <a:prstGeom prst="rect">
            <a:avLst/>
          </a:prstGeom>
        </p:spPr>
      </p:pic>
    </p:spTree>
    <p:extLst>
      <p:ext uri="{BB962C8B-B14F-4D97-AF65-F5344CB8AC3E}">
        <p14:creationId xmlns:p14="http://schemas.microsoft.com/office/powerpoint/2010/main" val="192503745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centre ochre">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E466C-1ADC-0DA2-E815-89094AED2510}"/>
              </a:ext>
            </a:extLst>
          </p:cNvPr>
          <p:cNvPicPr>
            <a:picLocks noChangeAspect="1"/>
          </p:cNvPicPr>
          <p:nvPr userDrawn="1"/>
        </p:nvPicPr>
        <p:blipFill>
          <a:blip r:embed="rId2"/>
          <a:stretch>
            <a:fillRect/>
          </a:stretch>
        </p:blipFill>
        <p:spPr>
          <a:xfrm>
            <a:off x="3657338" y="2261197"/>
            <a:ext cx="1829323" cy="643417"/>
          </a:xfrm>
          <a:prstGeom prst="rect">
            <a:avLst/>
          </a:prstGeom>
        </p:spPr>
      </p:pic>
    </p:spTree>
    <p:extLst>
      <p:ext uri="{BB962C8B-B14F-4D97-AF65-F5344CB8AC3E}">
        <p14:creationId xmlns:p14="http://schemas.microsoft.com/office/powerpoint/2010/main" val="407109766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1">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8375F2-9EFB-E2E0-D249-EBD6EB927363}"/>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tx1"/>
                </a:solidFill>
                <a:latin typeface="Times"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a:solidFill>
                  <a:srgbClr val="000000"/>
                </a:solidFill>
              </a:rPr>
              <a:t>“Insert quote </a:t>
            </a:r>
            <a:r>
              <a:rPr sz="3800" spc="-10">
                <a:solidFill>
                  <a:srgbClr val="000000"/>
                </a:solidFill>
              </a:rPr>
              <a:t>here</a:t>
            </a:r>
            <a:r>
              <a:rPr lang="en-AU" sz="3800" spc="-10">
                <a:solidFill>
                  <a:srgbClr val="000000"/>
                </a:solidFill>
              </a:rPr>
              <a:t>. </a:t>
            </a:r>
            <a:br>
              <a:rPr lang="en-AU" sz="3800" spc="-10">
                <a:solidFill>
                  <a:srgbClr val="000000"/>
                </a:solidFill>
              </a:rPr>
            </a:br>
            <a:r>
              <a:rPr lang="en-AU" sz="3800" spc="-10" err="1">
                <a:solidFill>
                  <a:srgbClr val="000000"/>
                </a:solidFill>
              </a:rPr>
              <a:t>Unti</a:t>
            </a:r>
            <a:r>
              <a:rPr lang="en-AU" sz="3800" spc="-10">
                <a:solidFill>
                  <a:srgbClr val="000000"/>
                </a:solidFill>
              </a:rPr>
              <a:t> </a:t>
            </a:r>
            <a:r>
              <a:rPr lang="en-AU" sz="3800" spc="-10" err="1">
                <a:solidFill>
                  <a:srgbClr val="000000"/>
                </a:solidFill>
              </a:rPr>
              <a:t>cuptasitae</a:t>
            </a:r>
            <a:r>
              <a:rPr lang="en-AU" sz="3800" spc="-10">
                <a:solidFill>
                  <a:srgbClr val="000000"/>
                </a:solidFill>
              </a:rPr>
              <a:t> </a:t>
            </a:r>
            <a:r>
              <a:rPr lang="en-AU" sz="3800" spc="-10" err="1">
                <a:solidFill>
                  <a:srgbClr val="000000"/>
                </a:solidFill>
              </a:rPr>
              <a:t>velluptatur</a:t>
            </a:r>
            <a:r>
              <a:rPr lang="en-AU" sz="3800" spc="-10">
                <a:solidFill>
                  <a:srgbClr val="000000"/>
                </a:solidFill>
              </a:rPr>
              <a:t> </a:t>
            </a:r>
            <a:r>
              <a:rPr lang="en-AU" sz="3800" spc="-10" err="1">
                <a:solidFill>
                  <a:srgbClr val="000000"/>
                </a:solidFill>
              </a:rPr>
              <a:t>suntem</a:t>
            </a:r>
            <a:r>
              <a:rPr lang="en-AU" sz="3800" spc="-10">
                <a:solidFill>
                  <a:srgbClr val="000000"/>
                </a:solidFill>
              </a:rPr>
              <a:t> as </a:t>
            </a:r>
            <a:r>
              <a:rPr lang="en-AU" sz="3800" spc="-10" err="1">
                <a:solidFill>
                  <a:srgbClr val="000000"/>
                </a:solidFill>
              </a:rPr>
              <a:t>derempo</a:t>
            </a:r>
            <a:r>
              <a:rPr lang="en-AU" sz="3800" spc="-10">
                <a:solidFill>
                  <a:srgbClr val="000000"/>
                </a:solidFill>
              </a:rPr>
              <a:t> </a:t>
            </a:r>
            <a:r>
              <a:rPr lang="en-AU" sz="3800" spc="-10" err="1">
                <a:solidFill>
                  <a:srgbClr val="000000"/>
                </a:solidFill>
              </a:rPr>
              <a:t>rposten</a:t>
            </a:r>
            <a:r>
              <a:rPr lang="en-AU" sz="3800" spc="-10">
                <a:solidFill>
                  <a:srgbClr val="000000"/>
                </a:solidFill>
              </a:rPr>
              <a:t> </a:t>
            </a:r>
            <a:r>
              <a:rPr lang="en-AU" sz="3800" spc="-10" err="1">
                <a:solidFill>
                  <a:srgbClr val="000000"/>
                </a:solidFill>
              </a:rPr>
              <a:t>dignisqui</a:t>
            </a:r>
            <a:r>
              <a:rPr lang="en-AU" sz="3800" spc="-10">
                <a:solidFill>
                  <a:srgbClr val="000000"/>
                </a:solidFill>
              </a:rPr>
              <a:t> </a:t>
            </a:r>
            <a:r>
              <a:rPr lang="en-AU" sz="3800" spc="-10" err="1">
                <a:solidFill>
                  <a:srgbClr val="000000"/>
                </a:solidFill>
              </a:rPr>
              <a:t>omnissum</a:t>
            </a:r>
            <a:r>
              <a:rPr lang="en-AU" sz="3800" spc="-10">
                <a:solidFill>
                  <a:srgbClr val="000000"/>
                </a:solidFill>
              </a:rPr>
              <a:t> </a:t>
            </a:r>
            <a:r>
              <a:rPr lang="en-AU" sz="3800" spc="-10" err="1">
                <a:solidFill>
                  <a:srgbClr val="000000"/>
                </a:solidFill>
              </a:rPr>
              <a:t>eiur</a:t>
            </a:r>
            <a:r>
              <a:rPr lang="en-AU" sz="3800" spc="-10">
                <a:solidFill>
                  <a:srgbClr val="000000"/>
                </a:solidFill>
              </a:rPr>
              <a:t>, </a:t>
            </a:r>
            <a:r>
              <a:rPr lang="en-AU" sz="3800" spc="-10" err="1">
                <a:solidFill>
                  <a:srgbClr val="000000"/>
                </a:solidFill>
              </a:rPr>
              <a:t>earchit</a:t>
            </a:r>
            <a:r>
              <a:rPr lang="en-AU" sz="3800" spc="-10">
                <a:solidFill>
                  <a:srgbClr val="000000"/>
                </a:solidFill>
              </a:rPr>
              <a:t> ab </a:t>
            </a:r>
            <a:r>
              <a:rPr lang="en-AU" sz="3800" spc="-10" err="1">
                <a:solidFill>
                  <a:srgbClr val="000000"/>
                </a:solidFill>
              </a:rPr>
              <a:t>ipidici</a:t>
            </a:r>
            <a:r>
              <a:rPr lang="en-AU" sz="3800" spc="-10">
                <a:solidFill>
                  <a:srgbClr val="000000"/>
                </a:solidFill>
              </a:rPr>
              <a:t> </a:t>
            </a:r>
            <a:r>
              <a:rPr lang="en-AU" sz="3800" spc="-10" err="1">
                <a:solidFill>
                  <a:srgbClr val="000000"/>
                </a:solidFill>
              </a:rPr>
              <a:t>llorum</a:t>
            </a:r>
            <a:r>
              <a:rPr lang="en-AU" sz="3800" spc="-10">
                <a:solidFill>
                  <a:srgbClr val="000000"/>
                </a:solidFill>
              </a:rPr>
              <a:t>, </a:t>
            </a:r>
            <a:r>
              <a:rPr lang="en-AU" sz="3800" spc="-10" err="1">
                <a:solidFill>
                  <a:srgbClr val="000000"/>
                </a:solidFill>
              </a:rPr>
              <a:t>coreriae</a:t>
            </a:r>
            <a:r>
              <a:rPr lang="en-AU" sz="3800" spc="-10">
                <a:solidFill>
                  <a:srgbClr val="000000"/>
                </a:solidFill>
              </a:rPr>
              <a:t> </a:t>
            </a:r>
            <a:r>
              <a:rPr lang="en-AU" sz="3800" spc="-10" err="1">
                <a:solidFill>
                  <a:srgbClr val="000000"/>
                </a:solidFill>
              </a:rPr>
              <a:t>quia</a:t>
            </a:r>
            <a:r>
              <a:rPr lang="en-AU" sz="3800" spc="-10">
                <a:solidFill>
                  <a:srgbClr val="000000"/>
                </a:solidFill>
              </a:rPr>
              <a:t>.”</a:t>
            </a:r>
            <a:endParaRPr sz="3800"/>
          </a:p>
        </p:txBody>
      </p:sp>
    </p:spTree>
    <p:extLst>
      <p:ext uri="{BB962C8B-B14F-4D97-AF65-F5344CB8AC3E}">
        <p14:creationId xmlns:p14="http://schemas.microsoft.com/office/powerpoint/2010/main" val="13561580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097E-185C-39F4-467B-3196A19AD666}"/>
              </a:ext>
            </a:extLst>
          </p:cNvPr>
          <p:cNvSpPr txBox="1">
            <a:spLocks noGrp="1"/>
          </p:cNvSpPr>
          <p:nvPr>
            <p:ph type="title" hasCustomPrompt="1"/>
          </p:nvPr>
        </p:nvSpPr>
        <p:spPr>
          <a:xfrm>
            <a:off x="838200" y="819150"/>
            <a:ext cx="7391400" cy="3505200"/>
          </a:xfrm>
          <a:prstGeom prst="rect">
            <a:avLst/>
          </a:prstGeom>
        </p:spPr>
        <p:txBody>
          <a:bodyPr vert="horz" wrap="square" lIns="0" tIns="12700" rIns="0" bIns="0" rtlCol="0" anchor="ctr" anchorCtr="0">
            <a:noAutofit/>
          </a:bodyPr>
          <a:lstStyle>
            <a:lvl1pPr algn="ctr">
              <a:defRPr sz="3800" b="0" i="0">
                <a:solidFill>
                  <a:schemeClr val="accent1"/>
                </a:solidFill>
                <a:latin typeface="Times" pitchFamily="2" charset="0"/>
              </a:defRPr>
            </a:lvl1pPr>
          </a:lstStyle>
          <a:p>
            <a:pPr marL="12700" marR="0" lvl="0" indent="0" algn="ctr" defTabSz="914400" eaLnBrk="1" fontAlgn="auto" latinLnBrk="0" hangingPunct="1">
              <a:lnSpc>
                <a:spcPct val="100000"/>
              </a:lnSpc>
              <a:spcBef>
                <a:spcPts val="100"/>
              </a:spcBef>
              <a:spcAft>
                <a:spcPts val="0"/>
              </a:spcAft>
              <a:buClrTx/>
              <a:buSzTx/>
              <a:buFontTx/>
              <a:buNone/>
              <a:tabLst/>
              <a:defRPr/>
            </a:pPr>
            <a:r>
              <a:rPr sz="3800">
                <a:solidFill>
                  <a:srgbClr val="000000"/>
                </a:solidFill>
              </a:rPr>
              <a:t>“Insert quote </a:t>
            </a:r>
            <a:r>
              <a:rPr sz="3800" spc="-10">
                <a:solidFill>
                  <a:srgbClr val="000000"/>
                </a:solidFill>
              </a:rPr>
              <a:t>here</a:t>
            </a:r>
            <a:r>
              <a:rPr lang="en-AU" sz="3800" spc="-10">
                <a:solidFill>
                  <a:srgbClr val="000000"/>
                </a:solidFill>
              </a:rPr>
              <a:t>. </a:t>
            </a:r>
            <a:br>
              <a:rPr lang="en-AU" sz="3800" spc="-10">
                <a:solidFill>
                  <a:srgbClr val="000000"/>
                </a:solidFill>
              </a:rPr>
            </a:br>
            <a:r>
              <a:rPr lang="en-AU" sz="3800" spc="-10" err="1">
                <a:solidFill>
                  <a:srgbClr val="000000"/>
                </a:solidFill>
              </a:rPr>
              <a:t>Unti</a:t>
            </a:r>
            <a:r>
              <a:rPr lang="en-AU" sz="3800" spc="-10">
                <a:solidFill>
                  <a:srgbClr val="000000"/>
                </a:solidFill>
              </a:rPr>
              <a:t> </a:t>
            </a:r>
            <a:r>
              <a:rPr lang="en-AU" sz="3800" spc="-10" err="1">
                <a:solidFill>
                  <a:srgbClr val="000000"/>
                </a:solidFill>
              </a:rPr>
              <a:t>cuptasitae</a:t>
            </a:r>
            <a:r>
              <a:rPr lang="en-AU" sz="3800" spc="-10">
                <a:solidFill>
                  <a:srgbClr val="000000"/>
                </a:solidFill>
              </a:rPr>
              <a:t> </a:t>
            </a:r>
            <a:r>
              <a:rPr lang="en-AU" sz="3800" spc="-10" err="1">
                <a:solidFill>
                  <a:srgbClr val="000000"/>
                </a:solidFill>
              </a:rPr>
              <a:t>velluptatur</a:t>
            </a:r>
            <a:r>
              <a:rPr lang="en-AU" sz="3800" spc="-10">
                <a:solidFill>
                  <a:srgbClr val="000000"/>
                </a:solidFill>
              </a:rPr>
              <a:t> </a:t>
            </a:r>
            <a:r>
              <a:rPr lang="en-AU" sz="3800" spc="-10" err="1">
                <a:solidFill>
                  <a:srgbClr val="000000"/>
                </a:solidFill>
              </a:rPr>
              <a:t>suntem</a:t>
            </a:r>
            <a:r>
              <a:rPr lang="en-AU" sz="3800" spc="-10">
                <a:solidFill>
                  <a:srgbClr val="000000"/>
                </a:solidFill>
              </a:rPr>
              <a:t> as </a:t>
            </a:r>
            <a:r>
              <a:rPr lang="en-AU" sz="3800" spc="-10" err="1">
                <a:solidFill>
                  <a:srgbClr val="000000"/>
                </a:solidFill>
              </a:rPr>
              <a:t>derempo</a:t>
            </a:r>
            <a:r>
              <a:rPr lang="en-AU" sz="3800" spc="-10">
                <a:solidFill>
                  <a:srgbClr val="000000"/>
                </a:solidFill>
              </a:rPr>
              <a:t> </a:t>
            </a:r>
            <a:r>
              <a:rPr lang="en-AU" sz="3800" spc="-10" err="1">
                <a:solidFill>
                  <a:srgbClr val="000000"/>
                </a:solidFill>
              </a:rPr>
              <a:t>rposten</a:t>
            </a:r>
            <a:r>
              <a:rPr lang="en-AU" sz="3800" spc="-10">
                <a:solidFill>
                  <a:srgbClr val="000000"/>
                </a:solidFill>
              </a:rPr>
              <a:t> </a:t>
            </a:r>
            <a:r>
              <a:rPr lang="en-AU" sz="3800" spc="-10" err="1">
                <a:solidFill>
                  <a:srgbClr val="000000"/>
                </a:solidFill>
              </a:rPr>
              <a:t>dignisqui</a:t>
            </a:r>
            <a:r>
              <a:rPr lang="en-AU" sz="3800" spc="-10">
                <a:solidFill>
                  <a:srgbClr val="000000"/>
                </a:solidFill>
              </a:rPr>
              <a:t> </a:t>
            </a:r>
            <a:r>
              <a:rPr lang="en-AU" sz="3800" spc="-10" err="1">
                <a:solidFill>
                  <a:srgbClr val="000000"/>
                </a:solidFill>
              </a:rPr>
              <a:t>omnissum</a:t>
            </a:r>
            <a:r>
              <a:rPr lang="en-AU" sz="3800" spc="-10">
                <a:solidFill>
                  <a:srgbClr val="000000"/>
                </a:solidFill>
              </a:rPr>
              <a:t> </a:t>
            </a:r>
            <a:r>
              <a:rPr lang="en-AU" sz="3800" spc="-10" err="1">
                <a:solidFill>
                  <a:srgbClr val="000000"/>
                </a:solidFill>
              </a:rPr>
              <a:t>eiur</a:t>
            </a:r>
            <a:r>
              <a:rPr lang="en-AU" sz="3800" spc="-10">
                <a:solidFill>
                  <a:srgbClr val="000000"/>
                </a:solidFill>
              </a:rPr>
              <a:t>, </a:t>
            </a:r>
            <a:r>
              <a:rPr lang="en-AU" sz="3800" spc="-10" err="1">
                <a:solidFill>
                  <a:srgbClr val="000000"/>
                </a:solidFill>
              </a:rPr>
              <a:t>earchit</a:t>
            </a:r>
            <a:r>
              <a:rPr lang="en-AU" sz="3800" spc="-10">
                <a:solidFill>
                  <a:srgbClr val="000000"/>
                </a:solidFill>
              </a:rPr>
              <a:t> ab </a:t>
            </a:r>
            <a:r>
              <a:rPr lang="en-AU" sz="3800" spc="-10" err="1">
                <a:solidFill>
                  <a:srgbClr val="000000"/>
                </a:solidFill>
              </a:rPr>
              <a:t>ipidici</a:t>
            </a:r>
            <a:r>
              <a:rPr lang="en-AU" sz="3800" spc="-10">
                <a:solidFill>
                  <a:srgbClr val="000000"/>
                </a:solidFill>
              </a:rPr>
              <a:t> </a:t>
            </a:r>
            <a:r>
              <a:rPr lang="en-AU" sz="3800" spc="-10" err="1">
                <a:solidFill>
                  <a:srgbClr val="000000"/>
                </a:solidFill>
              </a:rPr>
              <a:t>llorum</a:t>
            </a:r>
            <a:r>
              <a:rPr lang="en-AU" sz="3800" spc="-10">
                <a:solidFill>
                  <a:srgbClr val="000000"/>
                </a:solidFill>
              </a:rPr>
              <a:t>, </a:t>
            </a:r>
            <a:r>
              <a:rPr lang="en-AU" sz="3800" spc="-10" err="1">
                <a:solidFill>
                  <a:srgbClr val="000000"/>
                </a:solidFill>
              </a:rPr>
              <a:t>coreriae</a:t>
            </a:r>
            <a:r>
              <a:rPr lang="en-AU" sz="3800" spc="-10">
                <a:solidFill>
                  <a:srgbClr val="000000"/>
                </a:solidFill>
              </a:rPr>
              <a:t> </a:t>
            </a:r>
            <a:r>
              <a:rPr lang="en-AU" sz="3800" spc="-10" err="1">
                <a:solidFill>
                  <a:srgbClr val="000000"/>
                </a:solidFill>
              </a:rPr>
              <a:t>quia</a:t>
            </a:r>
            <a:r>
              <a:rPr lang="en-AU" sz="3800" spc="-10">
                <a:solidFill>
                  <a:srgbClr val="000000"/>
                </a:solidFill>
              </a:rPr>
              <a:t>.”</a:t>
            </a:r>
            <a:endParaRPr sz="3800"/>
          </a:p>
        </p:txBody>
      </p:sp>
    </p:spTree>
    <p:extLst>
      <p:ext uri="{BB962C8B-B14F-4D97-AF65-F5344CB8AC3E}">
        <p14:creationId xmlns:p14="http://schemas.microsoft.com/office/powerpoint/2010/main" val="34912575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1">
    <p:bg>
      <p:bgRef idx="1001">
        <a:schemeClr val="bg1"/>
      </p:bgRef>
    </p:bg>
    <p:spTree>
      <p:nvGrpSpPr>
        <p:cNvPr id="1" name=""/>
        <p:cNvGrpSpPr/>
        <p:nvPr/>
      </p:nvGrpSpPr>
      <p:grpSpPr>
        <a:xfrm>
          <a:off x="0" y="0"/>
          <a:ext cx="0" cy="0"/>
          <a:chOff x="0" y="0"/>
          <a:chExt cx="0" cy="0"/>
        </a:xfrm>
      </p:grpSpPr>
      <p:pic>
        <p:nvPicPr>
          <p:cNvPr id="8" name="object 1">
            <a:extLst>
              <a:ext uri="{FF2B5EF4-FFF2-40B4-BE49-F238E27FC236}">
                <a16:creationId xmlns:a16="http://schemas.microsoft.com/office/drawing/2014/main" id="{69D3DD68-72FE-5430-2CCD-62A73AAF985C}"/>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955154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44173-B046-E632-8483-B2707C81E7DF}"/>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pic>
        <p:nvPicPr>
          <p:cNvPr id="7" name="object 4">
            <a:extLst>
              <a:ext uri="{FF2B5EF4-FFF2-40B4-BE49-F238E27FC236}">
                <a16:creationId xmlns:a16="http://schemas.microsoft.com/office/drawing/2014/main" id="{0DE0EA6B-E5AC-3B11-BD85-9AE2F2B2BA1F}"/>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3998" cy="5143499"/>
          </a:xfrm>
          <a:prstGeom prst="rect">
            <a:avLst/>
          </a:prstGeom>
        </p:spPr>
      </p:pic>
    </p:spTree>
    <p:extLst>
      <p:ext uri="{BB962C8B-B14F-4D97-AF65-F5344CB8AC3E}">
        <p14:creationId xmlns:p14="http://schemas.microsoft.com/office/powerpoint/2010/main" val="34940408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7B6FB2-6FB1-E8EE-71E2-F3031BBC4CFE}"/>
              </a:ext>
            </a:extLst>
          </p:cNvPr>
          <p:cNvSpPr>
            <a:spLocks noGrp="1"/>
          </p:cNvSpPr>
          <p:nvPr>
            <p:ph type="body" sz="quarter" idx="13" hasCustomPrompt="1"/>
          </p:nvPr>
        </p:nvSpPr>
        <p:spPr>
          <a:xfrm>
            <a:off x="562033" y="574675"/>
            <a:ext cx="5533967" cy="1066800"/>
          </a:xfrm>
          <a:prstGeom prst="rect">
            <a:avLst/>
          </a:prstGeom>
        </p:spPr>
        <p:txBody>
          <a:bodyPr lIns="0" tIns="0" rIns="0" bIns="0"/>
          <a:lstStyle>
            <a:lvl1pPr marL="0" indent="0">
              <a:buFontTx/>
              <a:buNone/>
              <a:defRPr sz="2800">
                <a:solidFill>
                  <a:schemeClr val="tx1"/>
                </a:solidFill>
              </a:defRPr>
            </a:lvl1pPr>
          </a:lstStyle>
          <a:p>
            <a:r>
              <a:rPr lang="en-GB"/>
              <a:t>Heading sits here</a:t>
            </a:r>
          </a:p>
          <a:p>
            <a:r>
              <a:rPr lang="en-GB"/>
              <a:t>1-2 lines of copy 28pt</a:t>
            </a:r>
            <a:endParaRPr lang="en-US"/>
          </a:p>
        </p:txBody>
      </p:sp>
      <p:sp>
        <p:nvSpPr>
          <p:cNvPr id="7" name="Text Placeholder 2">
            <a:extLst>
              <a:ext uri="{FF2B5EF4-FFF2-40B4-BE49-F238E27FC236}">
                <a16:creationId xmlns:a16="http://schemas.microsoft.com/office/drawing/2014/main" id="{C73DE4E7-C9AA-0998-373D-DCFBF8D610D2}"/>
              </a:ext>
            </a:extLst>
          </p:cNvPr>
          <p:cNvSpPr>
            <a:spLocks noGrp="1"/>
          </p:cNvSpPr>
          <p:nvPr>
            <p:ph type="body" sz="quarter" idx="15" hasCustomPrompt="1"/>
          </p:nvPr>
        </p:nvSpPr>
        <p:spPr>
          <a:xfrm>
            <a:off x="562033" y="1813272"/>
            <a:ext cx="5533967" cy="1901478"/>
          </a:xfrm>
          <a:prstGeom prst="rect">
            <a:avLst/>
          </a:prstGeom>
        </p:spPr>
        <p:txBody>
          <a:bodyPr lIns="0" tIns="0" rIns="0" bIns="0"/>
          <a:lstStyle>
            <a:lvl1pPr marL="0" indent="0">
              <a:buFontTx/>
              <a:buNone/>
              <a:defRPr sz="1400">
                <a:solidFill>
                  <a:schemeClr val="tx1"/>
                </a:solidFill>
              </a:defRPr>
            </a:lvl1pPr>
          </a:lstStyle>
          <a:p>
            <a:r>
              <a:rPr lang="en-GB"/>
              <a:t>Presented by 14pt</a:t>
            </a:r>
            <a:endParaRPr lang="en-US"/>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724400" y="4204920"/>
            <a:ext cx="3502275" cy="414686"/>
          </a:xfrm>
          <a:prstGeom prst="rect">
            <a:avLst/>
          </a:prstGeom>
        </p:spPr>
        <p:txBody>
          <a:bodyPr anchor="b" anchorCtr="0"/>
          <a:lstStyle>
            <a:lvl1pPr marL="0" indent="0" algn="r">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2"/>
          <a:stretch>
            <a:fillRect/>
          </a:stretch>
        </p:blipFill>
        <p:spPr>
          <a:xfrm>
            <a:off x="584352" y="4083808"/>
            <a:ext cx="1867689" cy="656911"/>
          </a:xfrm>
          <a:prstGeom prst="rect">
            <a:avLst/>
          </a:prstGeom>
        </p:spPr>
      </p:pic>
      <p:sp>
        <p:nvSpPr>
          <p:cNvPr id="2" name="Text Placeholder 5">
            <a:extLst>
              <a:ext uri="{FF2B5EF4-FFF2-40B4-BE49-F238E27FC236}">
                <a16:creationId xmlns:a16="http://schemas.microsoft.com/office/drawing/2014/main" id="{BD0328F7-E70B-70FE-8296-A6A9465B3C0D}"/>
              </a:ext>
            </a:extLst>
          </p:cNvPr>
          <p:cNvSpPr txBox="1"/>
          <p:nvPr userDrawn="1"/>
        </p:nvSpPr>
        <p:spPr>
          <a:xfrm rot="16200000">
            <a:off x="7940202" y="3646041"/>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161395443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2">
    <p:bg>
      <p:bgRef idx="1001">
        <a:schemeClr val="bg1"/>
      </p:bgRef>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9FF160-6414-B7D0-2DD1-0585D58A22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41"/>
            <a:ext cx="9141620" cy="5144841"/>
          </a:xfrm>
          <a:prstGeom prst="rect">
            <a:avLst/>
          </a:prstGeom>
        </p:spPr>
      </p:pic>
      <p:sp>
        <p:nvSpPr>
          <p:cNvPr id="6" name="Text Placeholder 1">
            <a:extLst>
              <a:ext uri="{FF2B5EF4-FFF2-40B4-BE49-F238E27FC236}">
                <a16:creationId xmlns:a16="http://schemas.microsoft.com/office/drawing/2014/main" id="{9E3B0390-CE09-F982-4224-39703DE91AD7}"/>
              </a:ext>
              <a:ext uri="{C183D7F6-B498-43B3-948B-1728B52AA6E4}">
                <adec:decorative xmlns:adec="http://schemas.microsoft.com/office/drawing/2017/decorative" val="0"/>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46416101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3">
    <p:bg>
      <p:bgRef idx="1001">
        <a:schemeClr val="bg1"/>
      </p:bgRef>
    </p:bg>
    <p:spTree>
      <p:nvGrpSpPr>
        <p:cNvPr id="1" name=""/>
        <p:cNvGrpSpPr/>
        <p:nvPr/>
      </p:nvGrpSpPr>
      <p:grpSpPr>
        <a:xfrm>
          <a:off x="0" y="0"/>
          <a:ext cx="0" cy="0"/>
          <a:chOff x="0" y="0"/>
          <a:chExt cx="0" cy="0"/>
        </a:xfrm>
      </p:grpSpPr>
      <p:pic>
        <p:nvPicPr>
          <p:cNvPr id="5" name="object 1">
            <a:extLst>
              <a:ext uri="{FF2B5EF4-FFF2-40B4-BE49-F238E27FC236}">
                <a16:creationId xmlns:a16="http://schemas.microsoft.com/office/drawing/2014/main" id="{3DE60E2F-8D86-E014-B1B6-8CC60B835BB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82651899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4">
    <p:bg>
      <p:bgRef idx="1001">
        <a:schemeClr val="bg1"/>
      </p:bgRef>
    </p:bg>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A3A6835A-E678-9758-9D77-104E4690DC8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2349" cy="5143500"/>
          </a:xfrm>
          <a:prstGeom prst="rect">
            <a:avLst/>
          </a:prstGeom>
        </p:spPr>
      </p:pic>
      <p:sp>
        <p:nvSpPr>
          <p:cNvPr id="2" name="Title 1">
            <a:extLst>
              <a:ext uri="{FF2B5EF4-FFF2-40B4-BE49-F238E27FC236}">
                <a16:creationId xmlns:a16="http://schemas.microsoft.com/office/drawing/2014/main" id="{5667EFA4-5A0B-BEF2-9D70-1A347D686B7A}"/>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50763806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5">
    <p:bg>
      <p:bgRef idx="1001">
        <a:schemeClr val="bg1"/>
      </p:bgRef>
    </p:bg>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D3558D7F-D425-CB58-246D-476403851039}"/>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4000" cy="5143500"/>
          </a:xfrm>
          <a:prstGeom prst="rect">
            <a:avLst/>
          </a:prstGeom>
        </p:spPr>
      </p:pic>
      <p:sp>
        <p:nvSpPr>
          <p:cNvPr id="6" name="Title 1">
            <a:extLst>
              <a:ext uri="{FF2B5EF4-FFF2-40B4-BE49-F238E27FC236}">
                <a16:creationId xmlns:a16="http://schemas.microsoft.com/office/drawing/2014/main" id="{1DBF24C0-EEA2-4E54-D028-0224BD962CC0}"/>
              </a:ext>
              <a:ext uri="{C183D7F6-B498-43B3-948B-1728B52AA6E4}">
                <adec:decorative xmlns:adec="http://schemas.microsoft.com/office/drawing/2017/decorative" val="0"/>
              </a:ext>
            </a:extLst>
          </p:cNvPr>
          <p:cNvSpPr>
            <a:spLocks noGrp="1"/>
          </p:cNvSpPr>
          <p:nvPr>
            <p:ph type="body" sz="quarter" idx="10"/>
          </p:nvPr>
        </p:nvSpPr>
        <p:spPr>
          <a:xfrm>
            <a:off x="495300" y="3333750"/>
            <a:ext cx="5829300" cy="1004887"/>
          </a:xfrm>
          <a:prstGeom prst="rect">
            <a:avLst/>
          </a:prstGeom>
        </p:spPr>
        <p:txBody>
          <a:bodyPr/>
          <a:lstStyle>
            <a:lvl1pPr marL="0" indent="0">
              <a:buFontTx/>
              <a:buNone/>
              <a:defRPr sz="1800">
                <a:solidFill>
                  <a:schemeClr val="bg1"/>
                </a:solidFill>
                <a:latin typeface="Times" pitchFamily="2" charset="0"/>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429084420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6">
    <p:bg>
      <p:bgRef idx="1001">
        <a:schemeClr val="bg1"/>
      </p:bgRef>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8B85562-1D3A-B537-DAF4-3A657A3D4AE6}"/>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163316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text 1">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a:lvl1pPr>
          </a:lstStyle>
          <a:p>
            <a:r>
              <a:rPr lang="en-US"/>
              <a:t>Click to add image</a:t>
            </a:r>
          </a:p>
        </p:txBody>
      </p:sp>
      <p:sp>
        <p:nvSpPr>
          <p:cNvPr id="4" name="object 2">
            <a:extLst>
              <a:ext uri="{FF2B5EF4-FFF2-40B4-BE49-F238E27FC236}">
                <a16:creationId xmlns:a16="http://schemas.microsoft.com/office/drawing/2014/main" id="{BCED1024-5DA2-8840-7AC2-C7FC158C755F}"/>
              </a:ext>
              <a:ext uri="{C183D7F6-B498-43B3-948B-1728B52AA6E4}">
                <adec:decorative xmlns:adec="http://schemas.microsoft.com/office/drawing/2017/decorative" val="1"/>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E64626"/>
          </a:solidFill>
          <a:ln>
            <a:solidFill>
              <a:schemeClr val="accent1"/>
            </a:solidFill>
          </a:ln>
        </p:spPr>
        <p:txBody>
          <a:bodyPr wrap="square" lIns="0" tIns="0" rIns="0" bIns="0" rtlCol="0"/>
          <a:lstStyle/>
          <a:p>
            <a:endParaRPr/>
          </a:p>
        </p:txBody>
      </p:sp>
      <p:sp>
        <p:nvSpPr>
          <p:cNvPr id="3" name="object 3">
            <a:extLst>
              <a:ext uri="{FF2B5EF4-FFF2-40B4-BE49-F238E27FC236}">
                <a16:creationId xmlns:a16="http://schemas.microsoft.com/office/drawing/2014/main" id="{E3399B2A-36AB-AE15-E217-C1D472E7E1EC}"/>
              </a:ext>
              <a:ext uri="{C183D7F6-B498-43B3-948B-1728B52AA6E4}">
                <adec:decorative xmlns:adec="http://schemas.microsoft.com/office/drawing/2017/decorative" val="1"/>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tx2"/>
          </a:solidFill>
        </p:spPr>
        <p:txBody>
          <a:bodyPr wrap="square" lIns="0" tIns="0" rIns="0" bIns="0" rtlCol="0"/>
          <a:lstStyle/>
          <a:p>
            <a:endParaRPr/>
          </a:p>
        </p:txBody>
      </p:sp>
      <p:sp>
        <p:nvSpPr>
          <p:cNvPr id="6" name="object 4">
            <a:extLst>
              <a:ext uri="{FF2B5EF4-FFF2-40B4-BE49-F238E27FC236}">
                <a16:creationId xmlns:a16="http://schemas.microsoft.com/office/drawing/2014/main" id="{31B0B21C-FA2D-826B-7943-A68F827AB4FB}"/>
              </a:ext>
              <a:ext uri="{C183D7F6-B498-43B3-948B-1728B52AA6E4}">
                <adec:decorative xmlns:adec="http://schemas.microsoft.com/office/drawing/2017/decorative" val="1"/>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7" name="object 5">
            <a:extLst>
              <a:ext uri="{FF2B5EF4-FFF2-40B4-BE49-F238E27FC236}">
                <a16:creationId xmlns:a16="http://schemas.microsoft.com/office/drawing/2014/main" id="{8E3BADCE-997C-7AED-BF38-6CE000F80779}"/>
              </a:ext>
              <a:ext uri="{C183D7F6-B498-43B3-948B-1728B52AA6E4}">
                <adec:decorative xmlns:adec="http://schemas.microsoft.com/office/drawing/2017/decorative" val="1"/>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12" name="Holder 1">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r>
              <a:rPr lang="en-AU"/>
              <a:t>Click to add text 10pt</a:t>
            </a:r>
            <a:endParaRPr/>
          </a:p>
        </p:txBody>
      </p:sp>
      <p:sp>
        <p:nvSpPr>
          <p:cNvPr id="13" name="Holder 2">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Tree>
    <p:extLst>
      <p:ext uri="{BB962C8B-B14F-4D97-AF65-F5344CB8AC3E}">
        <p14:creationId xmlns:p14="http://schemas.microsoft.com/office/powerpoint/2010/main" val="138885833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mage and text 1">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A0A86295-3799-4055-1C7A-59CAA363CB15}"/>
              </a:ext>
            </a:extLst>
          </p:cNvPr>
          <p:cNvSpPr>
            <a:spLocks noGrp="1"/>
          </p:cNvSpPr>
          <p:nvPr>
            <p:ph type="pic" sz="quarter" idx="10" hasCustomPrompt="1"/>
          </p:nvPr>
        </p:nvSpPr>
        <p:spPr>
          <a:xfrm>
            <a:off x="0" y="0"/>
            <a:ext cx="9144000" cy="2640647"/>
          </a:xfrm>
          <a:prstGeom prst="rect">
            <a:avLst/>
          </a:prstGeom>
          <a:solidFill>
            <a:schemeClr val="bg1">
              <a:lumMod val="95000"/>
            </a:schemeClr>
          </a:solidFill>
        </p:spPr>
        <p:txBody>
          <a:bodyPr anchor="ctr" anchorCtr="0"/>
          <a:lstStyle>
            <a:lvl1pPr marL="0" indent="0" algn="ctr">
              <a:buNone/>
              <a:defRPr sz="1100"/>
            </a:lvl1pPr>
          </a:lstStyle>
          <a:p>
            <a:r>
              <a:rPr lang="en-US"/>
              <a:t>Click to add image</a:t>
            </a:r>
          </a:p>
        </p:txBody>
      </p:sp>
      <p:sp>
        <p:nvSpPr>
          <p:cNvPr id="4" name="object 2">
            <a:extLst>
              <a:ext uri="{FF2B5EF4-FFF2-40B4-BE49-F238E27FC236}">
                <a16:creationId xmlns:a16="http://schemas.microsoft.com/office/drawing/2014/main" id="{BCED1024-5DA2-8840-7AC2-C7FC158C755F}"/>
              </a:ext>
              <a:ext uri="{C183D7F6-B498-43B3-948B-1728B52AA6E4}">
                <adec:decorative xmlns:adec="http://schemas.microsoft.com/office/drawing/2017/decorative" val="1"/>
              </a:ext>
            </a:extLst>
          </p:cNvPr>
          <p:cNvSpPr/>
          <p:nvPr userDrawn="1"/>
        </p:nvSpPr>
        <p:spPr>
          <a:xfrm>
            <a:off x="0" y="2640647"/>
            <a:ext cx="9144000" cy="459740"/>
          </a:xfrm>
          <a:custGeom>
            <a:avLst/>
            <a:gdLst/>
            <a:ahLst/>
            <a:cxnLst/>
            <a:rect l="l" t="t" r="r" b="b"/>
            <a:pathLst>
              <a:path w="9144000" h="459739">
                <a:moveTo>
                  <a:pt x="9144000" y="0"/>
                </a:moveTo>
                <a:lnTo>
                  <a:pt x="0" y="0"/>
                </a:lnTo>
                <a:lnTo>
                  <a:pt x="0" y="459739"/>
                </a:lnTo>
                <a:lnTo>
                  <a:pt x="9144000" y="459739"/>
                </a:lnTo>
                <a:lnTo>
                  <a:pt x="9144000" y="0"/>
                </a:lnTo>
                <a:close/>
              </a:path>
            </a:pathLst>
          </a:custGeom>
          <a:solidFill>
            <a:srgbClr val="E64626"/>
          </a:solidFill>
          <a:ln>
            <a:solidFill>
              <a:schemeClr val="accent1"/>
            </a:solidFill>
          </a:ln>
        </p:spPr>
        <p:txBody>
          <a:bodyPr wrap="square" lIns="0" tIns="0" rIns="0" bIns="0" rtlCol="0"/>
          <a:lstStyle/>
          <a:p>
            <a:endParaRPr/>
          </a:p>
        </p:txBody>
      </p:sp>
      <p:sp>
        <p:nvSpPr>
          <p:cNvPr id="3" name="object 3">
            <a:extLst>
              <a:ext uri="{FF2B5EF4-FFF2-40B4-BE49-F238E27FC236}">
                <a16:creationId xmlns:a16="http://schemas.microsoft.com/office/drawing/2014/main" id="{E3399B2A-36AB-AE15-E217-C1D472E7E1EC}"/>
              </a:ext>
              <a:ext uri="{C183D7F6-B498-43B3-948B-1728B52AA6E4}">
                <adec:decorative xmlns:adec="http://schemas.microsoft.com/office/drawing/2017/decorative" val="1"/>
              </a:ext>
            </a:extLst>
          </p:cNvPr>
          <p:cNvSpPr/>
          <p:nvPr userDrawn="1"/>
        </p:nvSpPr>
        <p:spPr>
          <a:xfrm>
            <a:off x="0" y="3100387"/>
            <a:ext cx="9144000" cy="2043430"/>
          </a:xfrm>
          <a:custGeom>
            <a:avLst/>
            <a:gdLst/>
            <a:ahLst/>
            <a:cxnLst/>
            <a:rect l="l" t="t" r="r" b="b"/>
            <a:pathLst>
              <a:path w="9144000" h="2043429">
                <a:moveTo>
                  <a:pt x="9144000" y="0"/>
                </a:moveTo>
                <a:lnTo>
                  <a:pt x="0" y="0"/>
                </a:lnTo>
                <a:lnTo>
                  <a:pt x="0" y="2043112"/>
                </a:lnTo>
                <a:lnTo>
                  <a:pt x="9144000" y="2043112"/>
                </a:lnTo>
                <a:lnTo>
                  <a:pt x="9144000" y="0"/>
                </a:lnTo>
                <a:close/>
              </a:path>
            </a:pathLst>
          </a:custGeom>
          <a:solidFill>
            <a:schemeClr val="bg2"/>
          </a:solidFill>
        </p:spPr>
        <p:txBody>
          <a:bodyPr wrap="square" lIns="0" tIns="0" rIns="0" bIns="0" rtlCol="0"/>
          <a:lstStyle/>
          <a:p>
            <a:endParaRPr/>
          </a:p>
        </p:txBody>
      </p:sp>
      <p:sp>
        <p:nvSpPr>
          <p:cNvPr id="6" name="object 4">
            <a:extLst>
              <a:ext uri="{FF2B5EF4-FFF2-40B4-BE49-F238E27FC236}">
                <a16:creationId xmlns:a16="http://schemas.microsoft.com/office/drawing/2014/main" id="{31B0B21C-FA2D-826B-7943-A68F827AB4FB}"/>
              </a:ext>
              <a:ext uri="{C183D7F6-B498-43B3-948B-1728B52AA6E4}">
                <adec:decorative xmlns:adec="http://schemas.microsoft.com/office/drawing/2017/decorative" val="1"/>
              </a:ext>
            </a:extLst>
          </p:cNvPr>
          <p:cNvSpPr/>
          <p:nvPr userDrawn="1"/>
        </p:nvSpPr>
        <p:spPr>
          <a:xfrm>
            <a:off x="3272443"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7" name="object 5">
            <a:extLst>
              <a:ext uri="{FF2B5EF4-FFF2-40B4-BE49-F238E27FC236}">
                <a16:creationId xmlns:a16="http://schemas.microsoft.com/office/drawing/2014/main" id="{8E3BADCE-997C-7AED-BF38-6CE000F80779}"/>
              </a:ext>
              <a:ext uri="{C183D7F6-B498-43B3-948B-1728B52AA6E4}">
                <adec:decorative xmlns:adec="http://schemas.microsoft.com/office/drawing/2017/decorative" val="1"/>
              </a:ext>
            </a:extLst>
          </p:cNvPr>
          <p:cNvSpPr/>
          <p:nvPr userDrawn="1"/>
        </p:nvSpPr>
        <p:spPr>
          <a:xfrm>
            <a:off x="5918200" y="3403748"/>
            <a:ext cx="0" cy="1219200"/>
          </a:xfrm>
          <a:custGeom>
            <a:avLst/>
            <a:gdLst/>
            <a:ahLst/>
            <a:cxnLst/>
            <a:rect l="l" t="t" r="r" b="b"/>
            <a:pathLst>
              <a:path h="1219200">
                <a:moveTo>
                  <a:pt x="0" y="0"/>
                </a:moveTo>
                <a:lnTo>
                  <a:pt x="0" y="1219199"/>
                </a:lnTo>
              </a:path>
            </a:pathLst>
          </a:custGeom>
          <a:ln w="25400">
            <a:solidFill>
              <a:schemeClr val="accent1"/>
            </a:solidFill>
          </a:ln>
        </p:spPr>
        <p:txBody>
          <a:bodyPr wrap="square" lIns="0" tIns="0" rIns="0" bIns="0" rtlCol="0"/>
          <a:lstStyle/>
          <a:p>
            <a:endParaRPr/>
          </a:p>
        </p:txBody>
      </p:sp>
      <p:sp>
        <p:nvSpPr>
          <p:cNvPr id="12" name="Holder 1">
            <a:extLst>
              <a:ext uri="{FF2B5EF4-FFF2-40B4-BE49-F238E27FC236}">
                <a16:creationId xmlns:a16="http://schemas.microsoft.com/office/drawing/2014/main" id="{A750FE79-0F06-BEC8-114A-CEEB0654F56F}"/>
              </a:ext>
            </a:extLst>
          </p:cNvPr>
          <p:cNvSpPr>
            <a:spLocks noGrp="1"/>
          </p:cNvSpPr>
          <p:nvPr>
            <p:ph type="body" idx="1" hasCustomPrompt="1"/>
          </p:nvPr>
        </p:nvSpPr>
        <p:spPr>
          <a:xfrm>
            <a:off x="898676"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r>
              <a:rPr lang="en-AU"/>
              <a:t>Click to add text 10pt</a:t>
            </a:r>
            <a:endParaRPr/>
          </a:p>
        </p:txBody>
      </p:sp>
      <p:sp>
        <p:nvSpPr>
          <p:cNvPr id="13" name="Holder 2">
            <a:extLst>
              <a:ext uri="{FF2B5EF4-FFF2-40B4-BE49-F238E27FC236}">
                <a16:creationId xmlns:a16="http://schemas.microsoft.com/office/drawing/2014/main" id="{816E88B2-2440-D778-EE70-7C9542EC020B}"/>
              </a:ext>
            </a:extLst>
          </p:cNvPr>
          <p:cNvSpPr>
            <a:spLocks noGrp="1"/>
          </p:cNvSpPr>
          <p:nvPr>
            <p:ph type="body" idx="11" hasCustomPrompt="1"/>
          </p:nvPr>
        </p:nvSpPr>
        <p:spPr>
          <a:xfrm>
            <a:off x="3615997"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
        <p:nvSpPr>
          <p:cNvPr id="14" name="Holder 3">
            <a:extLst>
              <a:ext uri="{FF2B5EF4-FFF2-40B4-BE49-F238E27FC236}">
                <a16:creationId xmlns:a16="http://schemas.microsoft.com/office/drawing/2014/main" id="{52D6ACAB-5609-38FC-D3ED-9C642272FE3E}"/>
              </a:ext>
            </a:extLst>
          </p:cNvPr>
          <p:cNvSpPr>
            <a:spLocks noGrp="1"/>
          </p:cNvSpPr>
          <p:nvPr>
            <p:ph type="body" idx="12" hasCustomPrompt="1"/>
          </p:nvPr>
        </p:nvSpPr>
        <p:spPr>
          <a:xfrm>
            <a:off x="6333318" y="3357000"/>
            <a:ext cx="1945974" cy="1530203"/>
          </a:xfrm>
          <a:prstGeom prst="rect">
            <a:avLst/>
          </a:prstGeom>
        </p:spPr>
        <p:txBody>
          <a:bodyPr lIns="0" tIns="0" rIns="0" bIns="0" numCol="1" spcCol="252000"/>
          <a:lstStyle>
            <a:lvl1pPr marL="0" indent="0">
              <a:buFontTx/>
              <a:buNone/>
              <a:defRPr sz="1000" b="0" i="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
                <a:schemeClr val="tx2"/>
              </a:buClr>
              <a:buSzTx/>
              <a:buFontTx/>
              <a:buNone/>
              <a:tabLst/>
              <a:defRPr/>
            </a:pPr>
            <a:r>
              <a:rPr lang="en-AU"/>
              <a:t>Click to add text 10pt</a:t>
            </a:r>
          </a:p>
          <a:p>
            <a:endParaRPr/>
          </a:p>
        </p:txBody>
      </p:sp>
    </p:spTree>
    <p:extLst>
      <p:ext uri="{BB962C8B-B14F-4D97-AF65-F5344CB8AC3E}">
        <p14:creationId xmlns:p14="http://schemas.microsoft.com/office/powerpoint/2010/main" val="369547202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284C3413-144B-3E34-A5A7-2A85DAA63644}"/>
              </a:ext>
            </a:extLst>
          </p:cNvPr>
          <p:cNvSpPr>
            <a:spLocks noGrp="1"/>
          </p:cNvSpPr>
          <p:nvPr>
            <p:ph type="body" sz="quarter" idx="12" hasCustomPrompt="1"/>
          </p:nvPr>
        </p:nvSpPr>
        <p:spPr>
          <a:xfrm>
            <a:off x="581013" y="1657350"/>
            <a:ext cx="3152775" cy="2362200"/>
          </a:xfrm>
          <a:prstGeom prst="rect">
            <a:avLst/>
          </a:prstGeom>
        </p:spPr>
        <p:txBody>
          <a:bodyPr lIns="0" anchor="b" anchorCtr="0"/>
          <a:lstStyle>
            <a:lvl1pPr marL="0" indent="0">
              <a:buNone/>
              <a:defRPr sz="1000">
                <a:solidFill>
                  <a:schemeClr val="tx1"/>
                </a:solidFill>
              </a:defRPr>
            </a:lvl1pPr>
            <a:lvl2pPr>
              <a:buNone/>
              <a:defRPr sz="1000">
                <a:solidFill>
                  <a:schemeClr val="tx1"/>
                </a:solidFill>
              </a:defRPr>
            </a:lvl2pPr>
            <a:lvl3pPr>
              <a:buNone/>
              <a:defRPr sz="1000">
                <a:solidFill>
                  <a:schemeClr val="tx1"/>
                </a:solidFill>
              </a:defRPr>
            </a:lvl3pPr>
            <a:lvl4pPr>
              <a:buNone/>
              <a:defRPr sz="1000">
                <a:solidFill>
                  <a:schemeClr val="tx1"/>
                </a:solidFill>
              </a:defRPr>
            </a:lvl4pPr>
            <a:lvl5pPr>
              <a:buNone/>
              <a:defRPr sz="1000">
                <a:solidFill>
                  <a:schemeClr val="tx1"/>
                </a:solidFill>
              </a:defRPr>
            </a:lvl5pPr>
          </a:lstStyle>
          <a:p>
            <a:pPr marL="12700">
              <a:lnSpc>
                <a:spcPct val="100000"/>
              </a:lnSpc>
              <a:spcBef>
                <a:spcPts val="100"/>
              </a:spcBef>
            </a:pPr>
            <a:r>
              <a:rPr lang="en-AU" sz="1000" b="1">
                <a:latin typeface="Arial"/>
                <a:cs typeface="Arial"/>
              </a:rPr>
              <a:t>Insert team/discipline </a:t>
            </a:r>
            <a:r>
              <a:rPr lang="en-AU" sz="1000" b="1" spc="-20">
                <a:latin typeface="Arial"/>
                <a:cs typeface="Arial"/>
              </a:rPr>
              <a:t>area</a:t>
            </a:r>
            <a:endParaRPr lang="en-AU" sz="1000">
              <a:latin typeface="Arial"/>
              <a:cs typeface="Arial"/>
            </a:endParaRPr>
          </a:p>
          <a:p>
            <a:pPr marL="12700" marR="711200">
              <a:lnSpc>
                <a:spcPct val="100000"/>
              </a:lnSpc>
            </a:pPr>
            <a:r>
              <a:rPr lang="en-AU" sz="1000">
                <a:latin typeface="Arial"/>
                <a:cs typeface="Arial"/>
              </a:rPr>
              <a:t>Name</a:t>
            </a:r>
            <a:r>
              <a:rPr lang="en-AU" sz="1000" spc="-20">
                <a:latin typeface="Arial"/>
                <a:cs typeface="Arial"/>
              </a:rPr>
              <a:t> </a:t>
            </a:r>
            <a:r>
              <a:rPr lang="en-AU" sz="1000" spc="-10">
                <a:latin typeface="Arial"/>
                <a:cs typeface="Arial"/>
              </a:rPr>
              <a:t>Surname Title</a:t>
            </a:r>
            <a:endParaRPr lang="en-AU" sz="1000">
              <a:latin typeface="Arial"/>
              <a:cs typeface="Arial"/>
            </a:endParaRPr>
          </a:p>
          <a:p>
            <a:pPr marL="12700">
              <a:lnSpc>
                <a:spcPct val="100000"/>
              </a:lnSpc>
            </a:pPr>
            <a:r>
              <a:rPr lang="en-AU" sz="1000">
                <a:latin typeface="Arial"/>
                <a:cs typeface="Arial"/>
              </a:rPr>
              <a:t>+61</a:t>
            </a:r>
            <a:r>
              <a:rPr lang="en-AU" sz="1000" spc="-10">
                <a:latin typeface="Arial"/>
                <a:cs typeface="Arial"/>
              </a:rPr>
              <a:t> </a:t>
            </a:r>
            <a:r>
              <a:rPr lang="en-AU" sz="1000">
                <a:latin typeface="Arial"/>
                <a:cs typeface="Arial"/>
              </a:rPr>
              <a:t>2</a:t>
            </a:r>
            <a:r>
              <a:rPr lang="en-AU" sz="1000" spc="-5">
                <a:latin typeface="Arial"/>
                <a:cs typeface="Arial"/>
              </a:rPr>
              <a:t> </a:t>
            </a:r>
            <a:r>
              <a:rPr lang="en-AU" sz="1000">
                <a:latin typeface="Arial"/>
                <a:cs typeface="Arial"/>
              </a:rPr>
              <a:t>1234</a:t>
            </a:r>
            <a:r>
              <a:rPr lang="en-AU" sz="1000" spc="-10">
                <a:latin typeface="Arial"/>
                <a:cs typeface="Arial"/>
              </a:rPr>
              <a:t> </a:t>
            </a:r>
            <a:r>
              <a:rPr lang="en-AU" sz="1000" spc="-20">
                <a:latin typeface="Arial"/>
                <a:cs typeface="Arial"/>
              </a:rPr>
              <a:t>5678</a:t>
            </a:r>
            <a:endParaRPr lang="en-AU" sz="1000">
              <a:latin typeface="Arial"/>
              <a:cs typeface="Arial"/>
            </a:endParaRPr>
          </a:p>
          <a:p>
            <a:pPr marL="12700">
              <a:lnSpc>
                <a:spcPct val="100000"/>
              </a:lnSpc>
            </a:pPr>
            <a:r>
              <a:rPr lang="en-AU" sz="1000" spc="-10">
                <a:latin typeface="Arial"/>
                <a:cs typeface="Arial"/>
                <a:hlinkClick r:id="rId2"/>
              </a:rPr>
              <a:t>first.last@sydney.edu.au</a:t>
            </a:r>
            <a:endParaRPr lang="en-AU" sz="1000">
              <a:latin typeface="Arial"/>
              <a:cs typeface="Arial"/>
            </a:endParaRPr>
          </a:p>
          <a:p>
            <a:pPr>
              <a:lnSpc>
                <a:spcPct val="100000"/>
              </a:lnSpc>
              <a:spcBef>
                <a:spcPts val="50"/>
              </a:spcBef>
            </a:pPr>
            <a:endParaRPr lang="en-AU" sz="1000">
              <a:latin typeface="Arial"/>
              <a:cs typeface="Arial"/>
            </a:endParaRPr>
          </a:p>
          <a:p>
            <a:pPr marL="12700">
              <a:lnSpc>
                <a:spcPct val="100000"/>
              </a:lnSpc>
            </a:pPr>
            <a:r>
              <a:rPr lang="en-AU" sz="1000" b="1" spc="-10" err="1">
                <a:latin typeface="Arial"/>
                <a:cs typeface="Arial"/>
              </a:rPr>
              <a:t>sydney.edu.au</a:t>
            </a:r>
            <a:r>
              <a:rPr lang="en-AU" sz="1000" b="1" spc="-10">
                <a:latin typeface="Arial"/>
                <a:cs typeface="Arial"/>
              </a:rPr>
              <a:t>/</a:t>
            </a:r>
            <a:r>
              <a:rPr lang="en-AU" sz="1000" b="1" spc="-10" err="1">
                <a:latin typeface="Arial"/>
                <a:cs typeface="Arial"/>
              </a:rPr>
              <a:t>xxxx</a:t>
            </a:r>
            <a:endParaRPr lang="en-AU" sz="1000">
              <a:latin typeface="Arial"/>
              <a:cs typeface="Arial"/>
            </a:endParaRPr>
          </a:p>
        </p:txBody>
      </p:sp>
    </p:spTree>
    <p:extLst>
      <p:ext uri="{BB962C8B-B14F-4D97-AF65-F5344CB8AC3E}">
        <p14:creationId xmlns:p14="http://schemas.microsoft.com/office/powerpoint/2010/main" val="224873522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chemeClr val="accent1"/>
                </a:solidFill>
                <a:latin typeface="Times" pitchFamily="2" charset="0"/>
                <a:cs typeface="Times New Roman"/>
              </a:defRPr>
            </a:lvl1pPr>
          </a:lstStyle>
          <a:p>
            <a:r>
              <a:rPr lang="en-AU"/>
              <a:t>Title only</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No title (line and footer)">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1">
    <p:bg>
      <p:bgRef idx="1001">
        <a:schemeClr val="bg1"/>
      </p:bgRef>
    </p:bg>
    <p:spTree>
      <p:nvGrpSpPr>
        <p:cNvPr id="1" name=""/>
        <p:cNvGrpSpPr/>
        <p:nvPr/>
      </p:nvGrpSpPr>
      <p:grpSpPr>
        <a:xfrm>
          <a:off x="0" y="0"/>
          <a:ext cx="0" cy="0"/>
          <a:chOff x="0" y="0"/>
          <a:chExt cx="0" cy="0"/>
        </a:xfrm>
      </p:grpSpPr>
      <p:pic>
        <p:nvPicPr>
          <p:cNvPr id="8" name="object 7">
            <a:extLst>
              <a:ext uri="{FF2B5EF4-FFF2-40B4-BE49-F238E27FC236}">
                <a16:creationId xmlns:a16="http://schemas.microsoft.com/office/drawing/2014/main" id="{5682CEC0-2F2F-E2FD-4FDE-2AF1F4D1AE55}"/>
              </a:ext>
              <a:ext uri="{C183D7F6-B498-43B3-948B-1728B52AA6E4}">
                <adec:decorative xmlns:adec="http://schemas.microsoft.com/office/drawing/2017/decorative" val="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1310" y="0"/>
            <a:ext cx="915531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a:t>Heading sits here 28pt</a:t>
            </a:r>
            <a:endParaRPr lang="en-US"/>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300522325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Footer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7F195D-1D75-7971-7AE4-F2EDDB4FE0DC}"/>
              </a:ext>
              <a:ext uri="{C183D7F6-B498-43B3-948B-1728B52AA6E4}">
                <adec:decorative xmlns:adec="http://schemas.microsoft.com/office/drawing/2017/decorative" val="1"/>
              </a:ext>
            </a:extLst>
          </p:cNvPr>
          <p:cNvSpPr/>
          <p:nvPr userDrawn="1"/>
        </p:nvSpPr>
        <p:spPr>
          <a:xfrm>
            <a:off x="0" y="0"/>
            <a:ext cx="914400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891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7BF0C12-4EFA-AA48-3CFD-E595F2CE757D}"/>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284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Only - Sandstone backgroun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chemeClr val="accent1"/>
                </a:solidFill>
                <a:latin typeface="Times" pitchFamily="2" charset="0"/>
                <a:cs typeface="Times New Roman"/>
              </a:defRPr>
            </a:lvl1pPr>
          </a:lstStyle>
          <a:p>
            <a:r>
              <a:rPr lang="en-AU"/>
              <a:t>Title only – Sandstone background</a:t>
            </a:r>
            <a:endParaRPr/>
          </a:p>
        </p:txBody>
      </p:sp>
    </p:spTree>
    <p:extLst>
      <p:ext uri="{BB962C8B-B14F-4D97-AF65-F5344CB8AC3E}">
        <p14:creationId xmlns:p14="http://schemas.microsoft.com/office/powerpoint/2010/main" val="4217484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Only - Light Grey backgroun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chemeClr val="accent1"/>
                </a:solidFill>
                <a:latin typeface="Times" pitchFamily="2" charset="0"/>
                <a:cs typeface="Times New Roman"/>
              </a:defRPr>
            </a:lvl1pPr>
          </a:lstStyle>
          <a:p>
            <a:r>
              <a:rPr lang="en-AU"/>
              <a:t>Title only – light grey background</a:t>
            </a:r>
            <a:endParaRPr/>
          </a:p>
        </p:txBody>
      </p:sp>
    </p:spTree>
    <p:extLst>
      <p:ext uri="{BB962C8B-B14F-4D97-AF65-F5344CB8AC3E}">
        <p14:creationId xmlns:p14="http://schemas.microsoft.com/office/powerpoint/2010/main" val="29812907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1 column text box</a:t>
            </a:r>
            <a:br>
              <a:rPr lang="en-US"/>
            </a:br>
            <a:r>
              <a:rPr lang="en-US"/>
              <a:t>Small body copy</a:t>
            </a:r>
            <a:endParaRPr/>
          </a:p>
        </p:txBody>
      </p:sp>
      <p:sp>
        <p:nvSpPr>
          <p:cNvPr id="8" name="Placeholder text 2">
            <a:extLst>
              <a:ext uri="{FF2B5EF4-FFF2-40B4-BE49-F238E27FC236}">
                <a16:creationId xmlns:a16="http://schemas.microsoft.com/office/drawing/2014/main" id="{4750A85D-7EC4-4F3C-A957-3387FB721759}"/>
              </a:ext>
            </a:extLst>
          </p:cNvPr>
          <p:cNvSpPr>
            <a:spLocks noGrp="1"/>
          </p:cNvSpPr>
          <p:nvPr>
            <p:ph type="body" idx="1" hasCustomPrompt="1"/>
          </p:nvPr>
        </p:nvSpPr>
        <p:spPr>
          <a:xfrm>
            <a:off x="1892300" y="1803399"/>
            <a:ext cx="6673850" cy="2781300"/>
          </a:xfrm>
          <a:prstGeom prst="rect">
            <a:avLst/>
          </a:prstGeom>
        </p:spPr>
        <p:txBody>
          <a:bodyPr lIns="0" tIns="0" rIns="0" bIns="0" numCol="1" spcCol="252000"/>
          <a:lstStyle>
            <a:lvl1pPr marL="171450" indent="-171450">
              <a:buFont typeface="System Font Regular"/>
              <a:buChar char="-"/>
              <a:defRPr sz="1000" b="0" i="0">
                <a:solidFill>
                  <a:srgbClr val="3C3C3B"/>
                </a:solidFill>
                <a:latin typeface="Arial"/>
                <a:cs typeface="Arial"/>
              </a:defRPr>
            </a:lvl1pPr>
            <a:lvl2pPr marL="628650" indent="-171450">
              <a:buFont typeface="System Font Regular"/>
              <a:buChar char="-"/>
              <a:defRPr sz="1000"/>
            </a:lvl2pPr>
          </a:lstStyle>
          <a:p>
            <a:r>
              <a:rPr lang="en-AU"/>
              <a:t>Click to add text</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2 column text box</a:t>
            </a:r>
            <a:br>
              <a:rPr lang="en-US"/>
            </a:br>
            <a:r>
              <a:rPr lang="en-US"/>
              <a:t>Small body copy</a:t>
            </a:r>
            <a:endParaRPr/>
          </a:p>
        </p:txBody>
      </p:sp>
      <p:sp>
        <p:nvSpPr>
          <p:cNvPr id="6" name="Text Placeholder 2">
            <a:extLst>
              <a:ext uri="{FF2B5EF4-FFF2-40B4-BE49-F238E27FC236}">
                <a16:creationId xmlns:a16="http://schemas.microsoft.com/office/drawing/2014/main" id="{38B76861-0B8E-1907-DDCC-D9BE0F72992B}"/>
              </a:ext>
            </a:extLst>
          </p:cNvPr>
          <p:cNvSpPr>
            <a:spLocks noGrp="1"/>
          </p:cNvSpPr>
          <p:nvPr>
            <p:ph type="body" idx="1" hasCustomPrompt="1"/>
          </p:nvPr>
        </p:nvSpPr>
        <p:spPr>
          <a:xfrm>
            <a:off x="1892300" y="1803399"/>
            <a:ext cx="6673850" cy="2781300"/>
          </a:xfrm>
          <a:prstGeom prst="rect">
            <a:avLst/>
          </a:prstGeom>
        </p:spPr>
        <p:txBody>
          <a:bodyPr lIns="0" tIns="0" rIns="0" bIns="0" numCol="2" spcCol="252000"/>
          <a:lstStyle>
            <a:lvl1pPr marL="171450" indent="-171450">
              <a:buFont typeface="System Font Regular"/>
              <a:buChar char="-"/>
              <a:defRPr sz="1000" b="0" i="0">
                <a:solidFill>
                  <a:srgbClr val="3C3C3B"/>
                </a:solidFill>
                <a:latin typeface="Arial"/>
                <a:cs typeface="Arial"/>
              </a:defRPr>
            </a:lvl1pPr>
            <a:lvl2pPr marL="628650" indent="-171450">
              <a:buFont typeface="System Font Regular"/>
              <a:buChar char="-"/>
              <a:defRPr sz="1000"/>
            </a:lvl2pPr>
          </a:lstStyle>
          <a:p>
            <a:r>
              <a:rPr lang="en-AU"/>
              <a:t>Click to add text</a:t>
            </a:r>
            <a:endParaRPr/>
          </a:p>
        </p:txBody>
      </p:sp>
    </p:spTree>
    <p:extLst>
      <p:ext uri="{BB962C8B-B14F-4D97-AF65-F5344CB8AC3E}">
        <p14:creationId xmlns:p14="http://schemas.microsoft.com/office/powerpoint/2010/main" val="2543364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3 column text box</a:t>
            </a:r>
            <a:br>
              <a:rPr lang="en-US"/>
            </a:br>
            <a:r>
              <a:rPr lang="en-US"/>
              <a:t>Small body copy</a:t>
            </a:r>
            <a:endParaRPr/>
          </a:p>
        </p:txBody>
      </p:sp>
      <p:sp>
        <p:nvSpPr>
          <p:cNvPr id="7" name="Text Placeholder 2">
            <a:extLst>
              <a:ext uri="{FF2B5EF4-FFF2-40B4-BE49-F238E27FC236}">
                <a16:creationId xmlns:a16="http://schemas.microsoft.com/office/drawing/2014/main" id="{F691CD0B-A249-E00E-D26B-FCB09FEB6123}"/>
              </a:ext>
            </a:extLst>
          </p:cNvPr>
          <p:cNvSpPr>
            <a:spLocks noGrp="1"/>
          </p:cNvSpPr>
          <p:nvPr>
            <p:ph type="body" idx="1" hasCustomPrompt="1"/>
          </p:nvPr>
        </p:nvSpPr>
        <p:spPr>
          <a:xfrm>
            <a:off x="1892300" y="1803399"/>
            <a:ext cx="6673850" cy="2781300"/>
          </a:xfrm>
          <a:prstGeom prst="rect">
            <a:avLst/>
          </a:prstGeom>
        </p:spPr>
        <p:txBody>
          <a:bodyPr lIns="0" tIns="0" rIns="0" bIns="0" numCol="3" spcCol="252000"/>
          <a:lstStyle>
            <a:lvl1pPr marL="171450" indent="-171450">
              <a:buFont typeface="System Font Regular"/>
              <a:buChar char="-"/>
              <a:defRPr sz="1000" b="0" i="0">
                <a:solidFill>
                  <a:srgbClr val="3C3C3B"/>
                </a:solidFill>
                <a:latin typeface="Arial"/>
                <a:cs typeface="Arial"/>
              </a:defRPr>
            </a:lvl1pPr>
            <a:lvl2pPr marL="628650" indent="-171450">
              <a:buFont typeface="System Font Regular"/>
              <a:buChar char="-"/>
              <a:defRPr sz="1000"/>
            </a:lvl2pPr>
          </a:lstStyle>
          <a:p>
            <a:r>
              <a:rPr lang="en-AU"/>
              <a:t>Text Placeholder 2</a:t>
            </a:r>
            <a:endParaRPr/>
          </a:p>
        </p:txBody>
      </p:sp>
    </p:spTree>
    <p:extLst>
      <p:ext uri="{BB962C8B-B14F-4D97-AF65-F5344CB8AC3E}">
        <p14:creationId xmlns:p14="http://schemas.microsoft.com/office/powerpoint/2010/main" val="1357371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lumn, medium body copy 13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1 column text box</a:t>
            </a:r>
            <a:br>
              <a:rPr lang="en-US"/>
            </a:br>
            <a:r>
              <a:rPr lang="en-US"/>
              <a:t>Medium body copy</a:t>
            </a:r>
            <a:endParaRPr/>
          </a:p>
        </p:txBody>
      </p:sp>
      <p:sp>
        <p:nvSpPr>
          <p:cNvPr id="6" name="Text Placeholder 2">
            <a:extLst>
              <a:ext uri="{FF2B5EF4-FFF2-40B4-BE49-F238E27FC236}">
                <a16:creationId xmlns:a16="http://schemas.microsoft.com/office/drawing/2014/main" id="{2025C77E-CD2E-BA7A-975E-54EF9CC46D9B}"/>
              </a:ext>
            </a:extLst>
          </p:cNvPr>
          <p:cNvSpPr>
            <a:spLocks noGrp="1"/>
          </p:cNvSpPr>
          <p:nvPr>
            <p:ph type="body" sz="quarter" idx="10"/>
          </p:nvPr>
        </p:nvSpPr>
        <p:spPr>
          <a:xfrm>
            <a:off x="1881188" y="1809750"/>
            <a:ext cx="668496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9427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medium body copy 13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2 column text box</a:t>
            </a:r>
            <a:br>
              <a:rPr lang="en-US"/>
            </a:br>
            <a:r>
              <a:rPr lang="en-US"/>
              <a:t>Medium body copy</a:t>
            </a:r>
            <a:endParaRPr/>
          </a:p>
        </p:txBody>
      </p:sp>
      <p:sp>
        <p:nvSpPr>
          <p:cNvPr id="4" name="Text Placeholder 2">
            <a:extLst>
              <a:ext uri="{FF2B5EF4-FFF2-40B4-BE49-F238E27FC236}">
                <a16:creationId xmlns:a16="http://schemas.microsoft.com/office/drawing/2014/main" id="{5AE129D5-BC83-5BC6-7696-A62ABBA7068D}"/>
              </a:ext>
            </a:extLst>
          </p:cNvPr>
          <p:cNvSpPr>
            <a:spLocks noGrp="1"/>
          </p:cNvSpPr>
          <p:nvPr>
            <p:ph type="body" sz="quarter" idx="10"/>
          </p:nvPr>
        </p:nvSpPr>
        <p:spPr>
          <a:xfrm>
            <a:off x="1881188" y="1809750"/>
            <a:ext cx="322421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3">
            <a:extLst>
              <a:ext uri="{FF2B5EF4-FFF2-40B4-BE49-F238E27FC236}">
                <a16:creationId xmlns:a16="http://schemas.microsoft.com/office/drawing/2014/main" id="{AEE874E2-82AB-542D-E56B-2FB8466A88DC}"/>
              </a:ext>
            </a:extLst>
          </p:cNvPr>
          <p:cNvSpPr>
            <a:spLocks noGrp="1"/>
          </p:cNvSpPr>
          <p:nvPr>
            <p:ph type="body" sz="quarter" idx="11"/>
          </p:nvPr>
        </p:nvSpPr>
        <p:spPr>
          <a:xfrm>
            <a:off x="5330969" y="1809750"/>
            <a:ext cx="322421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17934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medium body copy 13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3 column text box</a:t>
            </a:r>
            <a:br>
              <a:rPr lang="en-US"/>
            </a:br>
            <a:r>
              <a:rPr lang="en-US"/>
              <a:t>Medium body copy</a:t>
            </a:r>
            <a:endParaRPr/>
          </a:p>
        </p:txBody>
      </p:sp>
      <p:sp>
        <p:nvSpPr>
          <p:cNvPr id="4" name="Text Placeholder 2">
            <a:extLst>
              <a:ext uri="{FF2B5EF4-FFF2-40B4-BE49-F238E27FC236}">
                <a16:creationId xmlns:a16="http://schemas.microsoft.com/office/drawing/2014/main" id="{A89C3E4A-3CEE-6A06-BFB0-526F77478D2D}"/>
              </a:ext>
            </a:extLst>
          </p:cNvPr>
          <p:cNvSpPr>
            <a:spLocks noGrp="1"/>
          </p:cNvSpPr>
          <p:nvPr>
            <p:ph type="body" sz="quarter" idx="10"/>
          </p:nvPr>
        </p:nvSpPr>
        <p:spPr>
          <a:xfrm>
            <a:off x="1881188" y="1814829"/>
            <a:ext cx="195483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endParaRPr lang="en-US"/>
          </a:p>
        </p:txBody>
      </p:sp>
      <p:sp>
        <p:nvSpPr>
          <p:cNvPr id="5" name="Text Placeholder 3">
            <a:extLst>
              <a:ext uri="{FF2B5EF4-FFF2-40B4-BE49-F238E27FC236}">
                <a16:creationId xmlns:a16="http://schemas.microsoft.com/office/drawing/2014/main" id="{1DFC8A7E-2401-E620-E338-5D28D2506876}"/>
              </a:ext>
            </a:extLst>
          </p:cNvPr>
          <p:cNvSpPr>
            <a:spLocks noGrp="1"/>
          </p:cNvSpPr>
          <p:nvPr>
            <p:ph type="body" sz="quarter" idx="14"/>
          </p:nvPr>
        </p:nvSpPr>
        <p:spPr>
          <a:xfrm>
            <a:off x="4250315" y="1814829"/>
            <a:ext cx="195483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endParaRPr lang="en-US"/>
          </a:p>
        </p:txBody>
      </p:sp>
      <p:sp>
        <p:nvSpPr>
          <p:cNvPr id="6" name="Text Placeholder 4">
            <a:extLst>
              <a:ext uri="{FF2B5EF4-FFF2-40B4-BE49-F238E27FC236}">
                <a16:creationId xmlns:a16="http://schemas.microsoft.com/office/drawing/2014/main" id="{E104634B-900F-6E88-EAFF-FBF5C77F1AED}"/>
              </a:ext>
            </a:extLst>
          </p:cNvPr>
          <p:cNvSpPr>
            <a:spLocks noGrp="1"/>
          </p:cNvSpPr>
          <p:nvPr>
            <p:ph type="body" sz="quarter" idx="15"/>
          </p:nvPr>
        </p:nvSpPr>
        <p:spPr>
          <a:xfrm>
            <a:off x="6544627" y="1814829"/>
            <a:ext cx="1954832" cy="27559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endParaRPr lang="en-US"/>
          </a:p>
        </p:txBody>
      </p:sp>
    </p:spTree>
    <p:extLst>
      <p:ext uri="{BB962C8B-B14F-4D97-AF65-F5344CB8AC3E}">
        <p14:creationId xmlns:p14="http://schemas.microsoft.com/office/powerpoint/2010/main" val="160924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mage 1">
    <p:bg>
      <p:bgRef idx="1001">
        <a:schemeClr val="bg1"/>
      </p:bgRef>
    </p:bg>
    <p:spTree>
      <p:nvGrpSpPr>
        <p:cNvPr id="1" name=""/>
        <p:cNvGrpSpPr/>
        <p:nvPr/>
      </p:nvGrpSpPr>
      <p:grpSpPr>
        <a:xfrm>
          <a:off x="0" y="0"/>
          <a:ext cx="0" cy="0"/>
          <a:chOff x="0" y="0"/>
          <a:chExt cx="0" cy="0"/>
        </a:xfrm>
      </p:grpSpPr>
      <p:pic>
        <p:nvPicPr>
          <p:cNvPr id="4" name="object 6">
            <a:extLst>
              <a:ext uri="{FF2B5EF4-FFF2-40B4-BE49-F238E27FC236}">
                <a16:creationId xmlns:a16="http://schemas.microsoft.com/office/drawing/2014/main" id="{351BF546-A7D6-4DDD-D34D-2811CA1DFCD1}"/>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a:t>Heading sits here 28pt</a:t>
            </a:r>
            <a:endParaRPr lang="en-US"/>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124010385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olumn, large body copy 18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1 column text box</a:t>
            </a:r>
            <a:br>
              <a:rPr lang="en-US"/>
            </a:br>
            <a:r>
              <a:rPr lang="en-US"/>
              <a:t>Large body copy</a:t>
            </a:r>
            <a:endParaRPr/>
          </a:p>
        </p:txBody>
      </p:sp>
      <p:sp>
        <p:nvSpPr>
          <p:cNvPr id="6" name="Text Placeholder 2">
            <a:extLst>
              <a:ext uri="{FF2B5EF4-FFF2-40B4-BE49-F238E27FC236}">
                <a16:creationId xmlns:a16="http://schemas.microsoft.com/office/drawing/2014/main" id="{2025C77E-CD2E-BA7A-975E-54EF9CC46D9B}"/>
              </a:ext>
            </a:extLst>
          </p:cNvPr>
          <p:cNvSpPr>
            <a:spLocks noGrp="1"/>
          </p:cNvSpPr>
          <p:nvPr>
            <p:ph type="body" sz="quarter" idx="10"/>
          </p:nvPr>
        </p:nvSpPr>
        <p:spPr>
          <a:xfrm>
            <a:off x="1881188" y="1809750"/>
            <a:ext cx="6684962" cy="2755900"/>
          </a:xfrm>
        </p:spPr>
        <p:txBody>
          <a:bodyPr/>
          <a:lstStyle>
            <a:lvl1pPr marL="171450" indent="-171450">
              <a:buClr>
                <a:schemeClr val="tx1"/>
              </a:buClr>
              <a:buFont typeface="System Font Regular"/>
              <a:buChar char="-"/>
              <a:defRPr sz="1800">
                <a:latin typeface="+mn-lt"/>
              </a:defRPr>
            </a:lvl1pPr>
            <a:lvl2pPr marL="628650" indent="-171450">
              <a:buClr>
                <a:schemeClr val="tx1"/>
              </a:buClr>
              <a:buFont typeface="System Font Regular"/>
              <a:buChar char="-"/>
              <a:defRPr sz="1800">
                <a:latin typeface="+mn-lt"/>
              </a:defRPr>
            </a:lvl2pPr>
            <a:lvl3pPr marL="1085850" indent="-171450">
              <a:buClr>
                <a:schemeClr val="tx1"/>
              </a:buClr>
              <a:buFont typeface="System Font Regular"/>
              <a:buChar char="-"/>
              <a:defRPr sz="1800">
                <a:latin typeface="+mn-lt"/>
              </a:defRPr>
            </a:lvl3pPr>
            <a:lvl4pPr marL="1543050" indent="-171450">
              <a:buClr>
                <a:schemeClr val="tx1"/>
              </a:buClr>
              <a:buFont typeface="System Font Regular"/>
              <a:buChar char="-"/>
              <a:defRPr sz="1800">
                <a:latin typeface="+mn-lt"/>
              </a:defRPr>
            </a:lvl4pPr>
            <a:lvl5pPr marL="2000250" indent="-171450">
              <a:buClr>
                <a:schemeClr val="tx1"/>
              </a:buClr>
              <a:buFont typeface="System Font Regular"/>
              <a:buChar char="-"/>
              <a:defRPr sz="1800">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9009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 object">
    <p:spTree>
      <p:nvGrpSpPr>
        <p:cNvPr id="1" name=""/>
        <p:cNvGrpSpPr/>
        <p:nvPr/>
      </p:nvGrpSpPr>
      <p:grpSpPr>
        <a:xfrm>
          <a:off x="0" y="0"/>
          <a:ext cx="0" cy="0"/>
          <a:chOff x="0" y="0"/>
          <a:chExt cx="0" cy="0"/>
        </a:xfrm>
      </p:grpSpPr>
      <p:sp>
        <p:nvSpPr>
          <p:cNvPr id="16" name="bg object 3"/>
          <p:cNvSpPr/>
          <p:nvPr/>
        </p:nvSpPr>
        <p:spPr>
          <a:xfrm>
            <a:off x="571500" y="576262"/>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2" name="Title 1"/>
          <p:cNvSpPr>
            <a:spLocks noGrp="1"/>
          </p:cNvSpPr>
          <p:nvPr>
            <p:ph type="title" hasCustomPrompt="1"/>
          </p:nvPr>
        </p:nvSpPr>
        <p:spPr/>
        <p:txBody>
          <a:bodyPr lIns="0" tIns="0" rIns="0" bIns="0"/>
          <a:lstStyle>
            <a:lvl1pPr>
              <a:defRPr sz="2400" b="0" i="0">
                <a:solidFill>
                  <a:srgbClr val="E64626"/>
                </a:solidFill>
                <a:latin typeface="Times" pitchFamily="2" charset="0"/>
                <a:cs typeface="Times New Roman"/>
              </a:defRPr>
            </a:lvl1pPr>
          </a:lstStyle>
          <a:p>
            <a:r>
              <a:rPr lang="en-AU"/>
              <a:t>Title and 1 object</a:t>
            </a:r>
            <a:endParaRPr/>
          </a:p>
        </p:txBody>
      </p:sp>
      <p:sp>
        <p:nvSpPr>
          <p:cNvPr id="5" name="Text Placeholder 2">
            <a:extLst>
              <a:ext uri="{FF2B5EF4-FFF2-40B4-BE49-F238E27FC236}">
                <a16:creationId xmlns:a16="http://schemas.microsoft.com/office/drawing/2014/main" id="{87CDED4A-4823-EF24-3881-13F93D526601}"/>
              </a:ext>
            </a:extLst>
          </p:cNvPr>
          <p:cNvSpPr>
            <a:spLocks noGrp="1"/>
          </p:cNvSpPr>
          <p:nvPr>
            <p:ph sz="half" idx="2" hasCustomPrompt="1"/>
          </p:nvPr>
        </p:nvSpPr>
        <p:spPr>
          <a:xfrm>
            <a:off x="1881188" y="1802292"/>
            <a:ext cx="6684962" cy="2763358"/>
          </a:xfrm>
          <a:prstGeom prst="rect">
            <a:avLst/>
          </a:prstGeom>
          <a:noFill/>
        </p:spPr>
        <p:txBody>
          <a:bodyPr wrap="square" lIns="0" tIns="0" rIns="0" bIns="0">
            <a:noAutofit/>
          </a:bodyPr>
          <a:lstStyle>
            <a:lvl1pPr marL="0" indent="0">
              <a:buFont typeface="System Font Regular"/>
              <a:buNone/>
              <a:defRPr sz="1000"/>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a:t>Click to add text or click on icon </a:t>
            </a:r>
            <a:br>
              <a:rPr lang="en-AU"/>
            </a:br>
            <a:r>
              <a:rPr lang="en-AU"/>
              <a:t>below to add object’</a:t>
            </a:r>
          </a:p>
        </p:txBody>
      </p:sp>
      <p:sp>
        <p:nvSpPr>
          <p:cNvPr id="3" name="object 4">
            <a:extLst>
              <a:ext uri="{FF2B5EF4-FFF2-40B4-BE49-F238E27FC236}">
                <a16:creationId xmlns:a16="http://schemas.microsoft.com/office/drawing/2014/main" id="{072B83BE-F949-7430-0580-E28A8377541C}"/>
              </a:ext>
            </a:extLst>
          </p:cNvPr>
          <p:cNvSpPr txBox="1"/>
          <p:nvPr userDrawn="1"/>
        </p:nvSpPr>
        <p:spPr>
          <a:xfrm>
            <a:off x="568325" y="4725643"/>
            <a:ext cx="942975" cy="118110"/>
          </a:xfrm>
          <a:prstGeom prst="rect">
            <a:avLst/>
          </a:prstGeom>
        </p:spPr>
        <p:txBody>
          <a:bodyPr vert="horz" wrap="square" lIns="0" tIns="4445" rIns="0" bIns="0" rtlCol="0">
            <a:spAutoFit/>
          </a:bodyPr>
          <a:lstStyle/>
          <a:p>
            <a:pPr marL="12700">
              <a:lnSpc>
                <a:spcPct val="100000"/>
              </a:lnSpc>
              <a:spcBef>
                <a:spcPts val="35"/>
              </a:spcBef>
            </a:pPr>
            <a:r>
              <a:rPr sz="650">
                <a:solidFill>
                  <a:srgbClr val="3C3C3B"/>
                </a:solidFill>
                <a:latin typeface="Arial"/>
                <a:cs typeface="Arial"/>
              </a:rPr>
              <a:t>The</a:t>
            </a:r>
            <a:r>
              <a:rPr sz="650" spc="15">
                <a:solidFill>
                  <a:srgbClr val="3C3C3B"/>
                </a:solidFill>
                <a:latin typeface="Arial"/>
                <a:cs typeface="Arial"/>
              </a:rPr>
              <a:t> </a:t>
            </a:r>
            <a:r>
              <a:rPr sz="650" spc="-10">
                <a:solidFill>
                  <a:srgbClr val="3C3C3B"/>
                </a:solidFill>
                <a:latin typeface="Arial"/>
                <a:cs typeface="Arial"/>
              </a:rPr>
              <a:t>University</a:t>
            </a:r>
            <a:r>
              <a:rPr sz="650" spc="10">
                <a:solidFill>
                  <a:srgbClr val="3C3C3B"/>
                </a:solidFill>
                <a:latin typeface="Arial"/>
                <a:cs typeface="Arial"/>
              </a:rPr>
              <a:t> </a:t>
            </a:r>
            <a:r>
              <a:rPr sz="650">
                <a:solidFill>
                  <a:srgbClr val="3C3C3B"/>
                </a:solidFill>
                <a:latin typeface="Arial"/>
                <a:cs typeface="Arial"/>
              </a:rPr>
              <a:t>of</a:t>
            </a:r>
            <a:r>
              <a:rPr sz="650" spc="15">
                <a:solidFill>
                  <a:srgbClr val="3C3C3B"/>
                </a:solidFill>
                <a:latin typeface="Arial"/>
                <a:cs typeface="Arial"/>
              </a:rPr>
              <a:t> </a:t>
            </a:r>
            <a:r>
              <a:rPr sz="650" spc="-10">
                <a:solidFill>
                  <a:srgbClr val="3C3C3B"/>
                </a:solidFill>
                <a:latin typeface="Arial"/>
                <a:cs typeface="Arial"/>
              </a:rPr>
              <a:t>Sydney</a:t>
            </a:r>
            <a:endParaRPr sz="650">
              <a:latin typeface="Arial"/>
              <a:cs typeface="Arial"/>
            </a:endParaRPr>
          </a:p>
        </p:txBody>
      </p:sp>
    </p:spTree>
    <p:extLst>
      <p:ext uri="{BB962C8B-B14F-4D97-AF65-F5344CB8AC3E}">
        <p14:creationId xmlns:p14="http://schemas.microsoft.com/office/powerpoint/2010/main" val="708704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sz="2400" b="0" i="0">
                <a:solidFill>
                  <a:srgbClr val="E64626"/>
                </a:solidFill>
                <a:latin typeface="Times" pitchFamily="2" charset="0"/>
                <a:cs typeface="Times New Roman"/>
              </a:defRPr>
            </a:lvl1pPr>
          </a:lstStyle>
          <a:p>
            <a:r>
              <a:rPr lang="en-AU"/>
              <a:t>Title and 2 objects</a:t>
            </a:r>
            <a:endParaRPr/>
          </a:p>
        </p:txBody>
      </p:sp>
      <p:sp>
        <p:nvSpPr>
          <p:cNvPr id="3" name="Text Placeholder 2"/>
          <p:cNvSpPr>
            <a:spLocks noGrp="1"/>
          </p:cNvSpPr>
          <p:nvPr>
            <p:ph sz="half" idx="2" hasCustomPrompt="1"/>
          </p:nvPr>
        </p:nvSpPr>
        <p:spPr>
          <a:xfrm>
            <a:off x="1881188" y="1802292"/>
            <a:ext cx="3148012" cy="2763358"/>
          </a:xfrm>
          <a:prstGeom prst="rect">
            <a:avLst/>
          </a:prstGeom>
          <a:noFill/>
        </p:spPr>
        <p:txBody>
          <a:bodyPr wrap="square" lIns="0" tIns="0" rIns="0" bIns="0">
            <a:noAutofit/>
          </a:bodyPr>
          <a:lstStyle>
            <a:lvl1pPr marL="0" indent="0">
              <a:buFont typeface="System Font Regular"/>
              <a:buNone/>
              <a:defRPr sz="1000"/>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a:t>Click to add text or click on icon </a:t>
            </a:r>
            <a:br>
              <a:rPr lang="en-AU"/>
            </a:br>
            <a:r>
              <a:rPr lang="en-AU"/>
              <a:t>below to add object</a:t>
            </a:r>
          </a:p>
        </p:txBody>
      </p:sp>
      <p:sp>
        <p:nvSpPr>
          <p:cNvPr id="6" name="Text Placeholder 3">
            <a:extLst>
              <a:ext uri="{FF2B5EF4-FFF2-40B4-BE49-F238E27FC236}">
                <a16:creationId xmlns:a16="http://schemas.microsoft.com/office/drawing/2014/main" id="{BCF546AC-A09B-3B79-BF41-C9B5E391B8D5}"/>
              </a:ext>
            </a:extLst>
          </p:cNvPr>
          <p:cNvSpPr>
            <a:spLocks noGrp="1"/>
          </p:cNvSpPr>
          <p:nvPr>
            <p:ph sz="half" idx="11" hasCustomPrompt="1"/>
          </p:nvPr>
        </p:nvSpPr>
        <p:spPr>
          <a:xfrm>
            <a:off x="5418138" y="1802292"/>
            <a:ext cx="3148012" cy="2763358"/>
          </a:xfrm>
          <a:prstGeom prst="rect">
            <a:avLst/>
          </a:prstGeom>
          <a:noFill/>
        </p:spPr>
        <p:txBody>
          <a:bodyPr wrap="square" lIns="0" tIns="0" rIns="0" bIns="0">
            <a:noAutofit/>
          </a:bodyPr>
          <a:lstStyle>
            <a:lvl1pPr marL="0" indent="0">
              <a:buFont typeface="System Font Regular"/>
              <a:buNone/>
              <a:defRPr sz="1000"/>
            </a:lvl1pPr>
            <a:lvl2pPr>
              <a:defRPr sz="1000"/>
            </a:lvl2pPr>
          </a:lstStyle>
          <a:p>
            <a:pPr marL="171450" marR="0" lvl="0" indent="-171450" defTabSz="914400" eaLnBrk="1" fontAlgn="auto" latinLnBrk="0" hangingPunct="1">
              <a:lnSpc>
                <a:spcPct val="100000"/>
              </a:lnSpc>
              <a:spcBef>
                <a:spcPts val="0"/>
              </a:spcBef>
              <a:spcAft>
                <a:spcPts val="0"/>
              </a:spcAft>
              <a:buClr>
                <a:schemeClr val="tx2"/>
              </a:buClr>
              <a:buSzTx/>
              <a:buFont typeface="System Font Regular"/>
              <a:buChar char="-"/>
              <a:tabLst/>
              <a:defRPr/>
            </a:pPr>
            <a:r>
              <a:rPr lang="en-AU"/>
              <a:t>Click to add text or click on icon </a:t>
            </a:r>
            <a:br>
              <a:rPr lang="en-AU"/>
            </a:br>
            <a:r>
              <a:rPr lang="en-AU"/>
              <a:t>below to add object</a:t>
            </a:r>
          </a:p>
        </p:txBody>
      </p:sp>
      <p:sp>
        <p:nvSpPr>
          <p:cNvPr id="4" name="object 4">
            <a:extLst>
              <a:ext uri="{FF2B5EF4-FFF2-40B4-BE49-F238E27FC236}">
                <a16:creationId xmlns:a16="http://schemas.microsoft.com/office/drawing/2014/main" id="{593909B7-37E7-FB1F-A3FB-7C585D474988}"/>
              </a:ext>
            </a:extLst>
          </p:cNvPr>
          <p:cNvSpPr txBox="1"/>
          <p:nvPr userDrawn="1"/>
        </p:nvSpPr>
        <p:spPr>
          <a:xfrm>
            <a:off x="568325" y="4725643"/>
            <a:ext cx="942975" cy="118110"/>
          </a:xfrm>
          <a:prstGeom prst="rect">
            <a:avLst/>
          </a:prstGeom>
        </p:spPr>
        <p:txBody>
          <a:bodyPr vert="horz" wrap="square" lIns="0" tIns="4445" rIns="0" bIns="0" rtlCol="0">
            <a:spAutoFit/>
          </a:bodyPr>
          <a:lstStyle/>
          <a:p>
            <a:pPr marL="12700">
              <a:lnSpc>
                <a:spcPct val="100000"/>
              </a:lnSpc>
              <a:spcBef>
                <a:spcPts val="35"/>
              </a:spcBef>
            </a:pPr>
            <a:r>
              <a:rPr sz="650">
                <a:solidFill>
                  <a:srgbClr val="3C3C3B"/>
                </a:solidFill>
                <a:latin typeface="Arial"/>
                <a:cs typeface="Arial"/>
              </a:rPr>
              <a:t>The</a:t>
            </a:r>
            <a:r>
              <a:rPr sz="650" spc="15">
                <a:solidFill>
                  <a:srgbClr val="3C3C3B"/>
                </a:solidFill>
                <a:latin typeface="Arial"/>
                <a:cs typeface="Arial"/>
              </a:rPr>
              <a:t> </a:t>
            </a:r>
            <a:r>
              <a:rPr sz="650" spc="-10">
                <a:solidFill>
                  <a:srgbClr val="3C3C3B"/>
                </a:solidFill>
                <a:latin typeface="Arial"/>
                <a:cs typeface="Arial"/>
              </a:rPr>
              <a:t>University</a:t>
            </a:r>
            <a:r>
              <a:rPr sz="650" spc="10">
                <a:solidFill>
                  <a:srgbClr val="3C3C3B"/>
                </a:solidFill>
                <a:latin typeface="Arial"/>
                <a:cs typeface="Arial"/>
              </a:rPr>
              <a:t> </a:t>
            </a:r>
            <a:r>
              <a:rPr sz="650">
                <a:solidFill>
                  <a:srgbClr val="3C3C3B"/>
                </a:solidFill>
                <a:latin typeface="Arial"/>
                <a:cs typeface="Arial"/>
              </a:rPr>
              <a:t>of</a:t>
            </a:r>
            <a:r>
              <a:rPr sz="650" spc="15">
                <a:solidFill>
                  <a:srgbClr val="3C3C3B"/>
                </a:solidFill>
                <a:latin typeface="Arial"/>
                <a:cs typeface="Arial"/>
              </a:rPr>
              <a:t> </a:t>
            </a:r>
            <a:r>
              <a:rPr sz="650" spc="-10">
                <a:solidFill>
                  <a:srgbClr val="3C3C3B"/>
                </a:solidFill>
                <a:latin typeface="Arial"/>
                <a:cs typeface="Arial"/>
              </a:rPr>
              <a:t>Sydney</a:t>
            </a:r>
            <a:endParaRPr sz="650">
              <a:latin typeface="Arial"/>
              <a:cs typeface="Arial"/>
            </a:endParaRPr>
          </a:p>
        </p:txBody>
      </p:sp>
      <p:sp>
        <p:nvSpPr>
          <p:cNvPr id="16" name="bg object"/>
          <p:cNvSpPr/>
          <p:nvPr/>
        </p:nvSpPr>
        <p:spPr>
          <a:xfrm>
            <a:off x="571500" y="576262"/>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column + image, small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Times" pitchFamily="2" charset="0"/>
                <a:cs typeface="Times New Roman"/>
              </a:defRPr>
            </a:lvl1pPr>
          </a:lstStyle>
          <a:p>
            <a:r>
              <a:rPr lang="en-US"/>
              <a:t>Title, text box and image</a:t>
            </a:r>
            <a:br>
              <a:rPr lang="en-US"/>
            </a:br>
            <a:r>
              <a:rPr lang="en-US"/>
              <a:t>Small body copy</a:t>
            </a:r>
            <a:endParaRPr/>
          </a:p>
        </p:txBody>
      </p:sp>
      <p:sp>
        <p:nvSpPr>
          <p:cNvPr id="6" name="Text Placeholder 2">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000" b="0" i="0">
                <a:solidFill>
                  <a:srgbClr val="3C3C3B"/>
                </a:solidFill>
                <a:latin typeface="Arial"/>
                <a:cs typeface="Arial"/>
              </a:defRPr>
            </a:lvl1pPr>
            <a:lvl2pPr>
              <a:buFont typeface="System Font Regular"/>
              <a:buChar char="-"/>
              <a:defRPr sz="1000"/>
            </a:lvl2pPr>
          </a:lstStyle>
          <a:p>
            <a:r>
              <a:rPr lang="en-AU"/>
              <a:t>Click to add text</a:t>
            </a:r>
          </a:p>
        </p:txBody>
      </p:sp>
      <p:sp>
        <p:nvSpPr>
          <p:cNvPr id="7" name="Picture Placeholder 3">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a:lvl1pPr>
          </a:lstStyle>
          <a:p>
            <a:r>
              <a:rPr lang="en-US"/>
              <a:t>Click to add image</a:t>
            </a:r>
          </a:p>
        </p:txBody>
      </p:sp>
    </p:spTree>
    <p:extLst>
      <p:ext uri="{BB962C8B-B14F-4D97-AF65-F5344CB8AC3E}">
        <p14:creationId xmlns:p14="http://schemas.microsoft.com/office/powerpoint/2010/main" val="198124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column + image, medium body copy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Times" pitchFamily="2" charset="0"/>
                <a:cs typeface="Times New Roman"/>
              </a:defRPr>
            </a:lvl1pPr>
          </a:lstStyle>
          <a:p>
            <a:r>
              <a:rPr lang="en-US"/>
              <a:t>Title, text box and image</a:t>
            </a:r>
            <a:br>
              <a:rPr lang="en-US"/>
            </a:br>
            <a:r>
              <a:rPr lang="en-US"/>
              <a:t>Medium body copy</a:t>
            </a:r>
            <a:endParaRPr/>
          </a:p>
        </p:txBody>
      </p:sp>
      <p:sp>
        <p:nvSpPr>
          <p:cNvPr id="6" name="Text Placeholder 2">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300" b="0" i="0">
                <a:solidFill>
                  <a:srgbClr val="3C3C3B"/>
                </a:solidFill>
                <a:latin typeface="Arial"/>
                <a:cs typeface="Arial"/>
              </a:defRPr>
            </a:lvl1pPr>
            <a:lvl2pPr>
              <a:buFont typeface="System Font Regular"/>
              <a:buChar char="-"/>
              <a:defRPr sz="1000"/>
            </a:lvl2pPr>
          </a:lstStyle>
          <a:p>
            <a:r>
              <a:rPr lang="en-AU"/>
              <a:t>Click to add text</a:t>
            </a:r>
          </a:p>
        </p:txBody>
      </p:sp>
      <p:sp>
        <p:nvSpPr>
          <p:cNvPr id="7" name="Picture Placeholder 3">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a:lvl1pPr>
          </a:lstStyle>
          <a:p>
            <a:r>
              <a:rPr lang="en-US"/>
              <a:t>Click to add image</a:t>
            </a:r>
          </a:p>
        </p:txBody>
      </p:sp>
    </p:spTree>
    <p:extLst>
      <p:ext uri="{BB962C8B-B14F-4D97-AF65-F5344CB8AC3E}">
        <p14:creationId xmlns:p14="http://schemas.microsoft.com/office/powerpoint/2010/main" val="3264731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column + image, large body copy 18p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77850" y="736598"/>
            <a:ext cx="5670550" cy="738664"/>
          </a:xfrm>
        </p:spPr>
        <p:txBody>
          <a:bodyPr lIns="0" tIns="0" rIns="0" bIns="0"/>
          <a:lstStyle>
            <a:lvl1pPr>
              <a:defRPr sz="2400" b="0" i="0">
                <a:solidFill>
                  <a:srgbClr val="E64626"/>
                </a:solidFill>
                <a:latin typeface="Times" pitchFamily="2" charset="0"/>
                <a:cs typeface="Times New Roman"/>
              </a:defRPr>
            </a:lvl1pPr>
          </a:lstStyle>
          <a:p>
            <a:r>
              <a:rPr lang="en-US"/>
              <a:t>Title, text box and image</a:t>
            </a:r>
            <a:br>
              <a:rPr lang="en-US"/>
            </a:br>
            <a:r>
              <a:rPr lang="en-US"/>
              <a:t>Large body copy</a:t>
            </a:r>
            <a:endParaRPr/>
          </a:p>
        </p:txBody>
      </p:sp>
      <p:sp>
        <p:nvSpPr>
          <p:cNvPr id="6" name="Holder 2">
            <a:extLst>
              <a:ext uri="{FF2B5EF4-FFF2-40B4-BE49-F238E27FC236}">
                <a16:creationId xmlns:a16="http://schemas.microsoft.com/office/drawing/2014/main" id="{B0FAA322-1959-4F66-2CF0-5AB1E42AA9C6}"/>
              </a:ext>
            </a:extLst>
          </p:cNvPr>
          <p:cNvSpPr>
            <a:spLocks noGrp="1"/>
          </p:cNvSpPr>
          <p:nvPr>
            <p:ph type="body" idx="1" hasCustomPrompt="1"/>
          </p:nvPr>
        </p:nvSpPr>
        <p:spPr>
          <a:xfrm>
            <a:off x="1892300" y="1803399"/>
            <a:ext cx="4356100" cy="2781300"/>
          </a:xfrm>
          <a:prstGeom prst="rect">
            <a:avLst/>
          </a:prstGeom>
        </p:spPr>
        <p:txBody>
          <a:bodyPr lIns="0" tIns="0" rIns="0" bIns="0"/>
          <a:lstStyle>
            <a:lvl1pPr marL="171450" indent="-171450">
              <a:buFont typeface="System Font Regular"/>
              <a:buChar char="-"/>
              <a:defRPr sz="1800" b="0" i="0">
                <a:solidFill>
                  <a:srgbClr val="3C3C3B"/>
                </a:solidFill>
                <a:latin typeface="Arial"/>
                <a:cs typeface="Arial"/>
              </a:defRPr>
            </a:lvl1pPr>
            <a:lvl2pPr>
              <a:buFont typeface="System Font Regular"/>
              <a:buChar char="-"/>
              <a:defRPr sz="1000"/>
            </a:lvl2pPr>
          </a:lstStyle>
          <a:p>
            <a:r>
              <a:rPr lang="en-AU"/>
              <a:t>Click to add text</a:t>
            </a:r>
          </a:p>
        </p:txBody>
      </p:sp>
      <p:sp>
        <p:nvSpPr>
          <p:cNvPr id="7" name="Picture Placeholder 3">
            <a:extLst>
              <a:ext uri="{FF2B5EF4-FFF2-40B4-BE49-F238E27FC236}">
                <a16:creationId xmlns:a16="http://schemas.microsoft.com/office/drawing/2014/main" id="{130F62FA-786C-07E8-C52D-1D109342ADA0}"/>
              </a:ext>
            </a:extLst>
          </p:cNvPr>
          <p:cNvSpPr>
            <a:spLocks noGrp="1"/>
          </p:cNvSpPr>
          <p:nvPr>
            <p:ph type="pic" sz="quarter" idx="10" hasCustomPrompt="1"/>
          </p:nvPr>
        </p:nvSpPr>
        <p:spPr>
          <a:xfrm>
            <a:off x="6495810" y="0"/>
            <a:ext cx="2648190" cy="5143500"/>
          </a:xfrm>
          <a:solidFill>
            <a:schemeClr val="bg1">
              <a:lumMod val="95000"/>
            </a:schemeClr>
          </a:solidFill>
        </p:spPr>
        <p:txBody>
          <a:bodyPr anchor="ctr" anchorCtr="0"/>
          <a:lstStyle>
            <a:lvl1pPr marL="0" indent="0" algn="ctr">
              <a:buNone/>
              <a:defRPr/>
            </a:lvl1pPr>
          </a:lstStyle>
          <a:p>
            <a:r>
              <a:rPr lang="en-US"/>
              <a:t>Click to add image</a:t>
            </a:r>
          </a:p>
        </p:txBody>
      </p:sp>
    </p:spTree>
    <p:extLst>
      <p:ext uri="{BB962C8B-B14F-4D97-AF65-F5344CB8AC3E}">
        <p14:creationId xmlns:p14="http://schemas.microsoft.com/office/powerpoint/2010/main" val="3257488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with image 1">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339949" y="763150"/>
            <a:ext cx="3055938" cy="1107996"/>
          </a:xfrm>
        </p:spPr>
        <p:txBody>
          <a:bodyPr lIns="0" tIns="0" rIns="0" bIns="0"/>
          <a:lstStyle>
            <a:lvl1pPr>
              <a:defRPr sz="2400" b="0" i="0">
                <a:solidFill>
                  <a:srgbClr val="E64626"/>
                </a:solidFill>
                <a:latin typeface="Times" pitchFamily="2" charset="0"/>
                <a:cs typeface="Times New Roman"/>
              </a:defRPr>
            </a:lvl1pPr>
          </a:lstStyle>
          <a:p>
            <a:r>
              <a:rPr lang="en-AU"/>
              <a:t>Heading 1</a:t>
            </a:r>
            <a:br>
              <a:rPr lang="en-AU"/>
            </a:br>
            <a:r>
              <a:rPr lang="en-US"/>
              <a:t>Title, text box and image</a:t>
            </a:r>
            <a:br>
              <a:rPr lang="en-US"/>
            </a:br>
            <a:r>
              <a:rPr lang="en-US"/>
              <a:t>Medium body copy</a:t>
            </a:r>
            <a:endParaRPr/>
          </a:p>
        </p:txBody>
      </p:sp>
      <p:sp>
        <p:nvSpPr>
          <p:cNvPr id="7" name="object 8">
            <a:extLst>
              <a:ext uri="{FF2B5EF4-FFF2-40B4-BE49-F238E27FC236}">
                <a16:creationId xmlns:a16="http://schemas.microsoft.com/office/drawing/2014/main" id="{CA7413FA-6408-3254-1779-682CAAAE9ECF}"/>
              </a:ext>
            </a:extLst>
          </p:cNvPr>
          <p:cNvSpPr/>
          <p:nvPr userDrawn="1"/>
        </p:nvSpPr>
        <p:spPr>
          <a:xfrm>
            <a:off x="5339949" y="574675"/>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9" name="Picture Placeholder 6">
            <a:extLst>
              <a:ext uri="{FF2B5EF4-FFF2-40B4-BE49-F238E27FC236}">
                <a16:creationId xmlns:a16="http://schemas.microsoft.com/office/drawing/2014/main" id="{3E7C6475-9E09-2C25-60AA-C01FFE5493AC}"/>
              </a:ext>
            </a:extLst>
          </p:cNvPr>
          <p:cNvSpPr>
            <a:spLocks noGrp="1"/>
          </p:cNvSpPr>
          <p:nvPr>
            <p:ph type="pic" sz="quarter" idx="10" hasCustomPrompt="1"/>
          </p:nvPr>
        </p:nvSpPr>
        <p:spPr>
          <a:xfrm>
            <a:off x="1" y="0"/>
            <a:ext cx="4571999" cy="5143500"/>
          </a:xfrm>
          <a:solidFill>
            <a:schemeClr val="bg1">
              <a:lumMod val="95000"/>
            </a:schemeClr>
          </a:solidFill>
        </p:spPr>
        <p:txBody>
          <a:bodyPr anchor="ctr" anchorCtr="0"/>
          <a:lstStyle>
            <a:lvl1pPr marL="0" indent="0" algn="ctr">
              <a:buNone/>
              <a:defRPr/>
            </a:lvl1pPr>
          </a:lstStyle>
          <a:p>
            <a:r>
              <a:rPr lang="en-US"/>
              <a:t>Click to add image</a:t>
            </a:r>
          </a:p>
        </p:txBody>
      </p:sp>
      <p:sp>
        <p:nvSpPr>
          <p:cNvPr id="4" name="Text Placeholder 5">
            <a:extLst>
              <a:ext uri="{FF2B5EF4-FFF2-40B4-BE49-F238E27FC236}">
                <a16:creationId xmlns:a16="http://schemas.microsoft.com/office/drawing/2014/main" id="{C690FE27-A077-176C-683F-060F8B919BAD}"/>
              </a:ext>
            </a:extLst>
          </p:cNvPr>
          <p:cNvSpPr>
            <a:spLocks noGrp="1"/>
          </p:cNvSpPr>
          <p:nvPr>
            <p:ph type="body" sz="quarter" idx="11"/>
          </p:nvPr>
        </p:nvSpPr>
        <p:spPr>
          <a:xfrm>
            <a:off x="5339948" y="2130182"/>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692226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 with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763150"/>
            <a:ext cx="3055938" cy="1107996"/>
          </a:xfrm>
        </p:spPr>
        <p:txBody>
          <a:bodyPr lIns="0" tIns="0" rIns="0" bIns="0"/>
          <a:lstStyle>
            <a:lvl1pPr>
              <a:defRPr sz="2400" b="0" i="0">
                <a:solidFill>
                  <a:srgbClr val="E64626"/>
                </a:solidFill>
                <a:latin typeface="Times" pitchFamily="2" charset="0"/>
                <a:cs typeface="Times New Roman"/>
              </a:defRPr>
            </a:lvl1pPr>
          </a:lstStyle>
          <a:p>
            <a:r>
              <a:rPr lang="en-AU"/>
              <a:t>Heading 2</a:t>
            </a:r>
            <a:br>
              <a:rPr lang="en-AU"/>
            </a:br>
            <a:r>
              <a:rPr lang="en-US"/>
              <a:t>Title, text box and image</a:t>
            </a:r>
            <a:br>
              <a:rPr lang="en-US"/>
            </a:br>
            <a:r>
              <a:rPr lang="en-US"/>
              <a:t>Medium body copy</a:t>
            </a:r>
            <a:endParaRPr/>
          </a:p>
        </p:txBody>
      </p:sp>
      <p:sp>
        <p:nvSpPr>
          <p:cNvPr id="4" name="Text Placeholder 2">
            <a:extLst>
              <a:ext uri="{FF2B5EF4-FFF2-40B4-BE49-F238E27FC236}">
                <a16:creationId xmlns:a16="http://schemas.microsoft.com/office/drawing/2014/main" id="{763C846B-3BBC-0A9B-343F-8DA8440D4F9F}"/>
              </a:ext>
            </a:extLst>
          </p:cNvPr>
          <p:cNvSpPr>
            <a:spLocks noGrp="1"/>
          </p:cNvSpPr>
          <p:nvPr>
            <p:ph type="body" sz="quarter" idx="11"/>
          </p:nvPr>
        </p:nvSpPr>
        <p:spPr>
          <a:xfrm>
            <a:off x="571501" y="2130182"/>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3">
            <a:extLst>
              <a:ext uri="{FF2B5EF4-FFF2-40B4-BE49-F238E27FC236}">
                <a16:creationId xmlns:a16="http://schemas.microsoft.com/office/drawing/2014/main" id="{9223EA41-0E53-E4BC-82D3-F2D428AADB07}"/>
              </a:ext>
            </a:extLst>
          </p:cNvPr>
          <p:cNvSpPr>
            <a:spLocks noGrp="1"/>
          </p:cNvSpPr>
          <p:nvPr>
            <p:ph type="pic" sz="quarter" idx="10" hasCustomPrompt="1"/>
          </p:nvPr>
        </p:nvSpPr>
        <p:spPr>
          <a:xfrm>
            <a:off x="4562082" y="0"/>
            <a:ext cx="4581917" cy="5143500"/>
          </a:xfrm>
          <a:solidFill>
            <a:schemeClr val="bg1">
              <a:lumMod val="95000"/>
            </a:schemeClr>
          </a:solidFill>
        </p:spPr>
        <p:txBody>
          <a:bodyPr anchor="ctr" anchorCtr="0"/>
          <a:lstStyle>
            <a:lvl1pPr marL="0" indent="0" algn="ctr">
              <a:buNone/>
              <a:defRPr/>
            </a:lvl1pPr>
          </a:lstStyle>
          <a:p>
            <a:r>
              <a:rPr lang="en-US"/>
              <a:t>Click to add image</a:t>
            </a:r>
          </a:p>
        </p:txBody>
      </p:sp>
    </p:spTree>
    <p:extLst>
      <p:ext uri="{BB962C8B-B14F-4D97-AF65-F5344CB8AC3E}">
        <p14:creationId xmlns:p14="http://schemas.microsoft.com/office/powerpoint/2010/main" val="2133447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ing with image 3">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06AF4810-CD2A-169B-7819-02D6EDE188AA}"/>
              </a:ext>
              <a:ext uri="{C183D7F6-B498-43B3-948B-1728B52AA6E4}">
                <adec:decorative xmlns:adec="http://schemas.microsoft.com/office/drawing/2017/decorative" val="1"/>
              </a:ext>
            </a:extLst>
          </p:cNvPr>
          <p:cNvSpPr/>
          <p:nvPr userDrawn="1"/>
        </p:nvSpPr>
        <p:spPr>
          <a:xfrm>
            <a:off x="-10677" y="0"/>
            <a:ext cx="4562082"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0">
            <a:extLst>
              <a:ext uri="{FF2B5EF4-FFF2-40B4-BE49-F238E27FC236}">
                <a16:creationId xmlns:a16="http://schemas.microsoft.com/office/drawing/2014/main" id="{CA7413FA-6408-3254-1779-682CAAAE9ECF}"/>
              </a:ext>
            </a:extLst>
          </p:cNvPr>
          <p:cNvSpPr/>
          <p:nvPr userDrawn="1"/>
        </p:nvSpPr>
        <p:spPr>
          <a:xfrm>
            <a:off x="571500" y="574675"/>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2" name="Title: 1"/>
          <p:cNvSpPr>
            <a:spLocks noGrp="1"/>
          </p:cNvSpPr>
          <p:nvPr>
            <p:ph type="title" hasCustomPrompt="1"/>
          </p:nvPr>
        </p:nvSpPr>
        <p:spPr>
          <a:xfrm>
            <a:off x="571500" y="763150"/>
            <a:ext cx="3055938" cy="1107996"/>
          </a:xfrm>
        </p:spPr>
        <p:txBody>
          <a:bodyPr lIns="0" tIns="0" rIns="0" bIns="0"/>
          <a:lstStyle>
            <a:lvl1pPr>
              <a:defRPr sz="2400" b="0" i="0">
                <a:solidFill>
                  <a:srgbClr val="E64626"/>
                </a:solidFill>
                <a:latin typeface="Times" pitchFamily="2" charset="0"/>
                <a:cs typeface="Times New Roman"/>
              </a:defRPr>
            </a:lvl1pPr>
          </a:lstStyle>
          <a:p>
            <a:r>
              <a:rPr lang="en-AU"/>
              <a:t>Heading 3</a:t>
            </a:r>
            <a:br>
              <a:rPr lang="en-AU"/>
            </a:br>
            <a:r>
              <a:rPr lang="en-US"/>
              <a:t>Title, text box and image</a:t>
            </a:r>
            <a:br>
              <a:rPr lang="en-US"/>
            </a:br>
            <a:r>
              <a:rPr lang="en-US"/>
              <a:t>Medium body copy</a:t>
            </a:r>
            <a:endParaRPr/>
          </a:p>
        </p:txBody>
      </p:sp>
      <p:sp>
        <p:nvSpPr>
          <p:cNvPr id="5" name="Text Placeholder 2">
            <a:extLst>
              <a:ext uri="{FF2B5EF4-FFF2-40B4-BE49-F238E27FC236}">
                <a16:creationId xmlns:a16="http://schemas.microsoft.com/office/drawing/2014/main" id="{5A9B2E54-042A-B95A-337E-B5C4C9A5CCD2}"/>
              </a:ext>
            </a:extLst>
          </p:cNvPr>
          <p:cNvSpPr>
            <a:spLocks noGrp="1"/>
          </p:cNvSpPr>
          <p:nvPr>
            <p:ph type="body" sz="quarter" idx="11"/>
          </p:nvPr>
        </p:nvSpPr>
        <p:spPr>
          <a:xfrm>
            <a:off x="571500" y="2130182"/>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3">
            <a:extLst>
              <a:ext uri="{FF2B5EF4-FFF2-40B4-BE49-F238E27FC236}">
                <a16:creationId xmlns:a16="http://schemas.microsoft.com/office/drawing/2014/main" id="{BF473830-12BA-DF64-1A9E-1CAE3632CA09}"/>
              </a:ext>
            </a:extLst>
          </p:cNvPr>
          <p:cNvSpPr>
            <a:spLocks noGrp="1"/>
          </p:cNvSpPr>
          <p:nvPr>
            <p:ph type="pic" sz="quarter" idx="10" hasCustomPrompt="1"/>
          </p:nvPr>
        </p:nvSpPr>
        <p:spPr>
          <a:xfrm>
            <a:off x="4562082" y="0"/>
            <a:ext cx="4581918" cy="5143500"/>
          </a:xfrm>
          <a:solidFill>
            <a:schemeClr val="bg1">
              <a:lumMod val="95000"/>
            </a:schemeClr>
          </a:solidFill>
        </p:spPr>
        <p:txBody>
          <a:bodyPr anchor="ctr" anchorCtr="0"/>
          <a:lstStyle>
            <a:lvl1pPr marL="0" indent="0" algn="ctr">
              <a:buNone/>
              <a:defRPr/>
            </a:lvl1pPr>
          </a:lstStyle>
          <a:p>
            <a:r>
              <a:rPr lang="en-US"/>
              <a:t>Click to add image</a:t>
            </a:r>
          </a:p>
        </p:txBody>
      </p:sp>
    </p:spTree>
    <p:extLst>
      <p:ext uri="{BB962C8B-B14F-4D97-AF65-F5344CB8AC3E}">
        <p14:creationId xmlns:p14="http://schemas.microsoft.com/office/powerpoint/2010/main" val="20855120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with image 4">
    <p:spTree>
      <p:nvGrpSpPr>
        <p:cNvPr id="1" name=""/>
        <p:cNvGrpSpPr/>
        <p:nvPr/>
      </p:nvGrpSpPr>
      <p:grpSpPr>
        <a:xfrm>
          <a:off x="0" y="0"/>
          <a:ext cx="0" cy="0"/>
          <a:chOff x="0" y="0"/>
          <a:chExt cx="0" cy="0"/>
        </a:xfrm>
      </p:grpSpPr>
      <p:sp>
        <p:nvSpPr>
          <p:cNvPr id="7" name="object 0">
            <a:extLst>
              <a:ext uri="{FF2B5EF4-FFF2-40B4-BE49-F238E27FC236}">
                <a16:creationId xmlns:a16="http://schemas.microsoft.com/office/drawing/2014/main" id="{CA7413FA-6408-3254-1779-682CAAAE9ECF}"/>
              </a:ext>
              <a:ext uri="{C183D7F6-B498-43B3-948B-1728B52AA6E4}">
                <adec:decorative xmlns:adec="http://schemas.microsoft.com/office/drawing/2017/decorative" val="1"/>
              </a:ext>
            </a:extLst>
          </p:cNvPr>
          <p:cNvSpPr/>
          <p:nvPr userDrawn="1"/>
        </p:nvSpPr>
        <p:spPr>
          <a:xfrm>
            <a:off x="571500" y="590550"/>
            <a:ext cx="914400" cy="0"/>
          </a:xfrm>
          <a:custGeom>
            <a:avLst/>
            <a:gdLst/>
            <a:ahLst/>
            <a:cxnLst/>
            <a:rect l="l" t="t" r="r" b="b"/>
            <a:pathLst>
              <a:path w="914400">
                <a:moveTo>
                  <a:pt x="914400" y="0"/>
                </a:moveTo>
                <a:lnTo>
                  <a:pt x="0" y="0"/>
                </a:lnTo>
              </a:path>
            </a:pathLst>
          </a:custGeom>
          <a:ln w="9525">
            <a:solidFill>
              <a:srgbClr val="E64626"/>
            </a:solidFill>
          </a:ln>
        </p:spPr>
        <p:txBody>
          <a:bodyPr wrap="square" lIns="0" tIns="0" rIns="0" bIns="0" rtlCol="0"/>
          <a:lstStyle/>
          <a:p>
            <a:endParaRPr/>
          </a:p>
        </p:txBody>
      </p:sp>
      <p:sp>
        <p:nvSpPr>
          <p:cNvPr id="4" name="Rectangle 0">
            <a:extLst>
              <a:ext uri="{FF2B5EF4-FFF2-40B4-BE49-F238E27FC236}">
                <a16:creationId xmlns:a16="http://schemas.microsoft.com/office/drawing/2014/main" id="{D01AF305-2512-8B00-F76B-C57D232745EB}"/>
              </a:ext>
              <a:ext uri="{C183D7F6-B498-43B3-948B-1728B52AA6E4}">
                <adec:decorative xmlns:adec="http://schemas.microsoft.com/office/drawing/2017/decorative" val="1"/>
              </a:ext>
            </a:extLst>
          </p:cNvPr>
          <p:cNvSpPr/>
          <p:nvPr userDrawn="1"/>
        </p:nvSpPr>
        <p:spPr>
          <a:xfrm>
            <a:off x="0" y="0"/>
            <a:ext cx="4562082" cy="51435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79025"/>
            <a:ext cx="3055938" cy="1107996"/>
          </a:xfrm>
        </p:spPr>
        <p:txBody>
          <a:bodyPr lIns="0" tIns="0" rIns="0" bIns="0"/>
          <a:lstStyle>
            <a:lvl1pPr>
              <a:defRPr sz="2400" b="0" i="0">
                <a:solidFill>
                  <a:schemeClr val="bg1"/>
                </a:solidFill>
                <a:latin typeface="Times" pitchFamily="2" charset="0"/>
                <a:cs typeface="Times New Roman"/>
              </a:defRPr>
            </a:lvl1pPr>
          </a:lstStyle>
          <a:p>
            <a:r>
              <a:rPr lang="en-AU"/>
              <a:t>Heading 4</a:t>
            </a:r>
            <a:br>
              <a:rPr lang="en-AU"/>
            </a:br>
            <a:r>
              <a:rPr lang="en-US"/>
              <a:t>Title, text box and image</a:t>
            </a:r>
            <a:br>
              <a:rPr lang="en-US"/>
            </a:br>
            <a:r>
              <a:rPr lang="en-US"/>
              <a:t>Medium body copy</a:t>
            </a:r>
            <a:endParaRPr/>
          </a:p>
        </p:txBody>
      </p:sp>
      <p:sp>
        <p:nvSpPr>
          <p:cNvPr id="5" name="Text Placeholder 2">
            <a:extLst>
              <a:ext uri="{FF2B5EF4-FFF2-40B4-BE49-F238E27FC236}">
                <a16:creationId xmlns:a16="http://schemas.microsoft.com/office/drawing/2014/main" id="{8A1A2B76-7231-1188-47F7-90C1CBB05242}"/>
              </a:ext>
            </a:extLst>
          </p:cNvPr>
          <p:cNvSpPr>
            <a:spLocks noGrp="1"/>
          </p:cNvSpPr>
          <p:nvPr>
            <p:ph type="body" sz="quarter" idx="11"/>
          </p:nvPr>
        </p:nvSpPr>
        <p:spPr>
          <a:xfrm>
            <a:off x="571501" y="2146057"/>
            <a:ext cx="3055937" cy="2070100"/>
          </a:xfrm>
        </p:spPr>
        <p:txBody>
          <a:bodyPr/>
          <a:lstStyle>
            <a:lvl1pPr marL="171450" indent="-171450">
              <a:buClr>
                <a:schemeClr val="bg1"/>
              </a:buClr>
              <a:buFont typeface="System Font Regular"/>
              <a:buChar char="-"/>
              <a:defRPr sz="1300">
                <a:solidFill>
                  <a:schemeClr val="bg1"/>
                </a:solidFill>
              </a:defRPr>
            </a:lvl1pPr>
            <a:lvl2pPr marL="628650" indent="-171450">
              <a:buClr>
                <a:schemeClr val="bg1"/>
              </a:buClr>
              <a:buFont typeface="System Font Regular"/>
              <a:buChar char="-"/>
              <a:defRPr sz="1300">
                <a:solidFill>
                  <a:schemeClr val="bg1"/>
                </a:solidFill>
              </a:defRPr>
            </a:lvl2pPr>
            <a:lvl3pPr marL="1085850" indent="-171450">
              <a:buClr>
                <a:schemeClr val="bg1"/>
              </a:buClr>
              <a:buFont typeface="System Font Regular"/>
              <a:buChar char="-"/>
              <a:defRPr sz="1300">
                <a:solidFill>
                  <a:schemeClr val="bg1"/>
                </a:solidFill>
              </a:defRPr>
            </a:lvl3pPr>
            <a:lvl4pPr marL="1543050" indent="-171450">
              <a:buClr>
                <a:schemeClr val="bg1"/>
              </a:buClr>
              <a:buFont typeface="System Font Regular"/>
              <a:buChar char="-"/>
              <a:defRPr sz="1300">
                <a:solidFill>
                  <a:schemeClr val="bg1"/>
                </a:solidFill>
              </a:defRPr>
            </a:lvl4pPr>
            <a:lvl5pPr marL="2000250" indent="-171450">
              <a:buClr>
                <a:schemeClr val="bg1"/>
              </a:buClr>
              <a:buFont typeface="System Font Regular"/>
              <a:buChar char="-"/>
              <a:defRPr sz="13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3">
            <a:extLst>
              <a:ext uri="{FF2B5EF4-FFF2-40B4-BE49-F238E27FC236}">
                <a16:creationId xmlns:a16="http://schemas.microsoft.com/office/drawing/2014/main" id="{E01BB514-CFB3-0A62-D442-0367254D28E0}"/>
              </a:ext>
            </a:extLst>
          </p:cNvPr>
          <p:cNvSpPr>
            <a:spLocks noGrp="1"/>
          </p:cNvSpPr>
          <p:nvPr>
            <p:ph type="pic" sz="quarter" idx="10" hasCustomPrompt="1"/>
          </p:nvPr>
        </p:nvSpPr>
        <p:spPr>
          <a:xfrm>
            <a:off x="4562082" y="0"/>
            <a:ext cx="4581918" cy="5143500"/>
          </a:xfrm>
          <a:solidFill>
            <a:schemeClr val="bg1">
              <a:lumMod val="95000"/>
            </a:schemeClr>
          </a:solidFill>
        </p:spPr>
        <p:txBody>
          <a:bodyPr anchor="ctr" anchorCtr="0"/>
          <a:lstStyle>
            <a:lvl1pPr marL="0" indent="0" algn="ctr">
              <a:buNone/>
              <a:defRPr/>
            </a:lvl1pPr>
          </a:lstStyle>
          <a:p>
            <a:r>
              <a:rPr lang="en-US"/>
              <a:t>Click to add image</a:t>
            </a:r>
          </a:p>
        </p:txBody>
      </p:sp>
    </p:spTree>
    <p:extLst>
      <p:ext uri="{BB962C8B-B14F-4D97-AF65-F5344CB8AC3E}">
        <p14:creationId xmlns:p14="http://schemas.microsoft.com/office/powerpoint/2010/main" val="284563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image 1">
    <p:bg>
      <p:bgRef idx="1001">
        <a:schemeClr val="bg1"/>
      </p:bgRef>
    </p:bg>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A9A93A07-E57F-5770-834F-CFEF4A2F1EA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8021"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a:t>Heading sits here 28pt</a:t>
            </a:r>
            <a:endParaRPr lang="en-US"/>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370637936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with images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585A7-12B9-F7BC-085D-8B7FD93ECD26}"/>
              </a:ext>
              <a:ext uri="{C183D7F6-B498-43B3-948B-1728B52AA6E4}">
                <adec:decorative xmlns:adec="http://schemas.microsoft.com/office/drawing/2017/decorative" val="1"/>
              </a:ext>
            </a:extLst>
          </p:cNvPr>
          <p:cNvSpPr/>
          <p:nvPr userDrawn="1"/>
        </p:nvSpPr>
        <p:spPr>
          <a:xfrm>
            <a:off x="3882842" y="0"/>
            <a:ext cx="5261158"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71500" y="779025"/>
            <a:ext cx="3055938" cy="1107996"/>
          </a:xfrm>
        </p:spPr>
        <p:txBody>
          <a:bodyPr lIns="0" tIns="0" rIns="0" bIns="0"/>
          <a:lstStyle>
            <a:lvl1pPr>
              <a:defRPr sz="2400" b="0" i="0">
                <a:solidFill>
                  <a:srgbClr val="E64626"/>
                </a:solidFill>
                <a:latin typeface="Times" pitchFamily="2" charset="0"/>
                <a:cs typeface="Times New Roman"/>
              </a:defRPr>
            </a:lvl1pPr>
          </a:lstStyle>
          <a:p>
            <a:r>
              <a:rPr lang="en-AU"/>
              <a:t>Heading 5</a:t>
            </a:r>
            <a:br>
              <a:rPr lang="en-AU"/>
            </a:br>
            <a:r>
              <a:rPr lang="en-US"/>
              <a:t>Title, text box + images</a:t>
            </a:r>
            <a:br>
              <a:rPr lang="en-US"/>
            </a:br>
            <a:r>
              <a:rPr lang="en-US"/>
              <a:t>Medium body copy</a:t>
            </a:r>
            <a:endParaRPr/>
          </a:p>
        </p:txBody>
      </p:sp>
      <p:sp>
        <p:nvSpPr>
          <p:cNvPr id="4" name="Text Placeholder 2">
            <a:extLst>
              <a:ext uri="{FF2B5EF4-FFF2-40B4-BE49-F238E27FC236}">
                <a16:creationId xmlns:a16="http://schemas.microsoft.com/office/drawing/2014/main" id="{86260F83-22E0-FB93-2602-46785993E99A}"/>
              </a:ext>
            </a:extLst>
          </p:cNvPr>
          <p:cNvSpPr>
            <a:spLocks noGrp="1"/>
          </p:cNvSpPr>
          <p:nvPr>
            <p:ph type="body" sz="quarter" idx="14"/>
          </p:nvPr>
        </p:nvSpPr>
        <p:spPr>
          <a:xfrm>
            <a:off x="587071" y="2146057"/>
            <a:ext cx="3055937" cy="2070100"/>
          </a:xfrm>
        </p:spPr>
        <p:txBody>
          <a:bodyPr/>
          <a:lstStyle>
            <a:lvl1pPr marL="171450" indent="-171450">
              <a:buClr>
                <a:schemeClr val="tx1"/>
              </a:buClr>
              <a:buFont typeface="System Font Regular"/>
              <a:buChar char="-"/>
              <a:defRPr sz="1300"/>
            </a:lvl1pPr>
            <a:lvl2pPr marL="628650" indent="-171450">
              <a:buClr>
                <a:schemeClr val="tx1"/>
              </a:buClr>
              <a:buFont typeface="System Font Regular"/>
              <a:buChar char="-"/>
              <a:defRPr sz="1300"/>
            </a:lvl2pPr>
            <a:lvl3pPr marL="1085850" indent="-171450">
              <a:buClr>
                <a:schemeClr val="tx1"/>
              </a:buClr>
              <a:buFont typeface="System Font Regular"/>
              <a:buChar char="-"/>
              <a:defRPr sz="1300"/>
            </a:lvl3pPr>
            <a:lvl4pPr marL="1543050" indent="-171450">
              <a:buClr>
                <a:schemeClr val="tx1"/>
              </a:buClr>
              <a:buFont typeface="System Font Regular"/>
              <a:buChar char="-"/>
              <a:defRPr sz="1300"/>
            </a:lvl4pPr>
            <a:lvl5pPr marL="2000250" indent="-171450">
              <a:buClr>
                <a:schemeClr val="tx1"/>
              </a:buClr>
              <a:buFont typeface="System Font Regular"/>
              <a:buChar char="-"/>
              <a:defRPr sz="13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Picture Placeholder 3">
            <a:extLst>
              <a:ext uri="{FF2B5EF4-FFF2-40B4-BE49-F238E27FC236}">
                <a16:creationId xmlns:a16="http://schemas.microsoft.com/office/drawing/2014/main" id="{FA3D8C20-B9F8-111A-7311-B7F42789D49C}"/>
              </a:ext>
            </a:extLst>
          </p:cNvPr>
          <p:cNvSpPr>
            <a:spLocks noGrp="1"/>
          </p:cNvSpPr>
          <p:nvPr>
            <p:ph type="pic" sz="quarter" idx="10" hasCustomPrompt="1"/>
          </p:nvPr>
        </p:nvSpPr>
        <p:spPr>
          <a:xfrm>
            <a:off x="4442651" y="577850"/>
            <a:ext cx="1996249" cy="1929263"/>
          </a:xfrm>
          <a:solidFill>
            <a:schemeClr val="bg1">
              <a:lumMod val="95000"/>
            </a:schemeClr>
          </a:solidFill>
        </p:spPr>
        <p:txBody>
          <a:bodyPr anchor="ctr" anchorCtr="0"/>
          <a:lstStyle>
            <a:lvl1pPr marL="0" indent="0" algn="ctr">
              <a:buNone/>
              <a:defRPr/>
            </a:lvl1pPr>
          </a:lstStyle>
          <a:p>
            <a:r>
              <a:rPr lang="en-US"/>
              <a:t>Click to add image</a:t>
            </a:r>
          </a:p>
        </p:txBody>
      </p:sp>
      <p:sp>
        <p:nvSpPr>
          <p:cNvPr id="23" name="Picture Placeholder 4">
            <a:extLst>
              <a:ext uri="{FF2B5EF4-FFF2-40B4-BE49-F238E27FC236}">
                <a16:creationId xmlns:a16="http://schemas.microsoft.com/office/drawing/2014/main" id="{E67DE4A2-A084-6CFF-A647-B7F40F5B3287}"/>
              </a:ext>
            </a:extLst>
          </p:cNvPr>
          <p:cNvSpPr>
            <a:spLocks noGrp="1"/>
          </p:cNvSpPr>
          <p:nvPr>
            <p:ph type="pic" sz="quarter" idx="11" hasCustomPrompt="1"/>
          </p:nvPr>
        </p:nvSpPr>
        <p:spPr>
          <a:xfrm>
            <a:off x="6568993" y="577850"/>
            <a:ext cx="1996249" cy="1929263"/>
          </a:xfrm>
          <a:solidFill>
            <a:schemeClr val="bg1">
              <a:lumMod val="95000"/>
            </a:schemeClr>
          </a:solidFill>
        </p:spPr>
        <p:txBody>
          <a:bodyPr anchor="ctr" anchorCtr="0"/>
          <a:lstStyle>
            <a:lvl1pPr marL="0" indent="0" algn="ctr">
              <a:buNone/>
              <a:defRPr/>
            </a:lvl1pPr>
          </a:lstStyle>
          <a:p>
            <a:r>
              <a:rPr lang="en-US"/>
              <a:t>Click to add image</a:t>
            </a:r>
          </a:p>
        </p:txBody>
      </p:sp>
      <p:sp>
        <p:nvSpPr>
          <p:cNvPr id="24" name="Picture Placeholder 5">
            <a:extLst>
              <a:ext uri="{FF2B5EF4-FFF2-40B4-BE49-F238E27FC236}">
                <a16:creationId xmlns:a16="http://schemas.microsoft.com/office/drawing/2014/main" id="{047206EB-D996-0FD4-E065-E9595D10C045}"/>
              </a:ext>
            </a:extLst>
          </p:cNvPr>
          <p:cNvSpPr>
            <a:spLocks noGrp="1"/>
          </p:cNvSpPr>
          <p:nvPr>
            <p:ph type="pic" sz="quarter" idx="12" hasCustomPrompt="1"/>
          </p:nvPr>
        </p:nvSpPr>
        <p:spPr>
          <a:xfrm>
            <a:off x="4442651" y="2636387"/>
            <a:ext cx="1996249" cy="1929263"/>
          </a:xfrm>
          <a:solidFill>
            <a:schemeClr val="bg1">
              <a:lumMod val="95000"/>
            </a:schemeClr>
          </a:solidFill>
        </p:spPr>
        <p:txBody>
          <a:bodyPr anchor="ctr" anchorCtr="0"/>
          <a:lstStyle>
            <a:lvl1pPr marL="0" indent="0" algn="ctr">
              <a:buNone/>
              <a:defRPr/>
            </a:lvl1pPr>
          </a:lstStyle>
          <a:p>
            <a:r>
              <a:rPr lang="en-US"/>
              <a:t>Click to add image</a:t>
            </a:r>
          </a:p>
        </p:txBody>
      </p:sp>
      <p:sp>
        <p:nvSpPr>
          <p:cNvPr id="25" name="Picture Placeholder 6">
            <a:extLst>
              <a:ext uri="{FF2B5EF4-FFF2-40B4-BE49-F238E27FC236}">
                <a16:creationId xmlns:a16="http://schemas.microsoft.com/office/drawing/2014/main" id="{1EDA01D0-B9B6-53CA-5A69-95C997DC2BFB}"/>
              </a:ext>
            </a:extLst>
          </p:cNvPr>
          <p:cNvSpPr>
            <a:spLocks noGrp="1"/>
          </p:cNvSpPr>
          <p:nvPr>
            <p:ph type="pic" sz="quarter" idx="13" hasCustomPrompt="1"/>
          </p:nvPr>
        </p:nvSpPr>
        <p:spPr>
          <a:xfrm>
            <a:off x="6568993" y="2636387"/>
            <a:ext cx="1996249" cy="1929263"/>
          </a:xfrm>
          <a:solidFill>
            <a:schemeClr val="bg1">
              <a:lumMod val="95000"/>
            </a:schemeClr>
          </a:solidFill>
        </p:spPr>
        <p:txBody>
          <a:bodyPr anchor="ctr" anchorCtr="0"/>
          <a:lstStyle>
            <a:lvl1pPr marL="0" indent="0" algn="ctr">
              <a:buNone/>
              <a:defRPr/>
            </a:lvl1pPr>
          </a:lstStyle>
          <a:p>
            <a:r>
              <a:rPr lang="en-US"/>
              <a:t>Click to add image</a:t>
            </a:r>
          </a:p>
        </p:txBody>
      </p:sp>
    </p:spTree>
    <p:extLst>
      <p:ext uri="{BB962C8B-B14F-4D97-AF65-F5344CB8AC3E}">
        <p14:creationId xmlns:p14="http://schemas.microsoft.com/office/powerpoint/2010/main" val="2714342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with images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742950"/>
            <a:ext cx="7993742" cy="381000"/>
          </a:xfrm>
        </p:spPr>
        <p:txBody>
          <a:bodyPr lIns="0" tIns="0" rIns="0" bIns="0"/>
          <a:lstStyle>
            <a:lvl1pPr>
              <a:defRPr sz="2400" b="0" i="0">
                <a:solidFill>
                  <a:srgbClr val="E64626"/>
                </a:solidFill>
                <a:latin typeface="Times" pitchFamily="2" charset="0"/>
                <a:cs typeface="Times New Roman"/>
              </a:defRPr>
            </a:lvl1pPr>
          </a:lstStyle>
          <a:p>
            <a:r>
              <a:rPr lang="en-AU"/>
              <a:t>Heading 6 – single line</a:t>
            </a:r>
            <a:endParaRPr/>
          </a:p>
        </p:txBody>
      </p:sp>
      <p:sp>
        <p:nvSpPr>
          <p:cNvPr id="22" name="Picture Placeholder 2">
            <a:extLst>
              <a:ext uri="{FF2B5EF4-FFF2-40B4-BE49-F238E27FC236}">
                <a16:creationId xmlns:a16="http://schemas.microsoft.com/office/drawing/2014/main" id="{FA3D8C20-B9F8-111A-7311-B7F42789D49C}"/>
              </a:ext>
            </a:extLst>
          </p:cNvPr>
          <p:cNvSpPr>
            <a:spLocks noGrp="1"/>
          </p:cNvSpPr>
          <p:nvPr>
            <p:ph type="pic" sz="quarter" idx="10" hasCustomPrompt="1"/>
          </p:nvPr>
        </p:nvSpPr>
        <p:spPr>
          <a:xfrm>
            <a:off x="571500" y="1436723"/>
            <a:ext cx="2880000" cy="2961253"/>
          </a:xfrm>
          <a:solidFill>
            <a:schemeClr val="bg1">
              <a:lumMod val="95000"/>
            </a:schemeClr>
          </a:solidFill>
        </p:spPr>
        <p:txBody>
          <a:bodyPr anchor="ctr" anchorCtr="0"/>
          <a:lstStyle>
            <a:lvl1pPr marL="0" indent="0" algn="ctr">
              <a:buNone/>
              <a:defRPr/>
            </a:lvl1pPr>
          </a:lstStyle>
          <a:p>
            <a:r>
              <a:rPr lang="en-US"/>
              <a:t>Click to add image</a:t>
            </a:r>
          </a:p>
        </p:txBody>
      </p:sp>
      <p:sp>
        <p:nvSpPr>
          <p:cNvPr id="19" name="Picture Placeholder 3">
            <a:extLst>
              <a:ext uri="{FF2B5EF4-FFF2-40B4-BE49-F238E27FC236}">
                <a16:creationId xmlns:a16="http://schemas.microsoft.com/office/drawing/2014/main" id="{3F9157D3-AB43-6EAD-7F21-F164319B311D}"/>
              </a:ext>
            </a:extLst>
          </p:cNvPr>
          <p:cNvSpPr>
            <a:spLocks noGrp="1"/>
          </p:cNvSpPr>
          <p:nvPr>
            <p:ph type="pic" sz="quarter" idx="15" hasCustomPrompt="1"/>
          </p:nvPr>
        </p:nvSpPr>
        <p:spPr>
          <a:xfrm>
            <a:off x="3574627" y="1434554"/>
            <a:ext cx="1998000" cy="1404000"/>
          </a:xfrm>
          <a:solidFill>
            <a:schemeClr val="bg1">
              <a:lumMod val="95000"/>
            </a:schemeClr>
          </a:solidFill>
        </p:spPr>
        <p:txBody>
          <a:bodyPr anchor="ctr" anchorCtr="0"/>
          <a:lstStyle>
            <a:lvl1pPr marL="0" indent="0" algn="ctr">
              <a:buNone/>
              <a:defRPr/>
            </a:lvl1pPr>
          </a:lstStyle>
          <a:p>
            <a:r>
              <a:rPr lang="en-US"/>
              <a:t>Click to add image</a:t>
            </a:r>
          </a:p>
        </p:txBody>
      </p:sp>
      <p:sp>
        <p:nvSpPr>
          <p:cNvPr id="24" name="Picture Placeholder 4">
            <a:extLst>
              <a:ext uri="{FF2B5EF4-FFF2-40B4-BE49-F238E27FC236}">
                <a16:creationId xmlns:a16="http://schemas.microsoft.com/office/drawing/2014/main" id="{047206EB-D996-0FD4-E065-E9595D10C045}"/>
              </a:ext>
            </a:extLst>
          </p:cNvPr>
          <p:cNvSpPr>
            <a:spLocks noGrp="1"/>
          </p:cNvSpPr>
          <p:nvPr>
            <p:ph type="pic" sz="quarter" idx="12" hasCustomPrompt="1"/>
          </p:nvPr>
        </p:nvSpPr>
        <p:spPr>
          <a:xfrm>
            <a:off x="3574628" y="2957976"/>
            <a:ext cx="1996249" cy="1440000"/>
          </a:xfrm>
          <a:solidFill>
            <a:schemeClr val="bg1">
              <a:lumMod val="95000"/>
            </a:schemeClr>
          </a:solidFill>
        </p:spPr>
        <p:txBody>
          <a:bodyPr anchor="ctr" anchorCtr="0"/>
          <a:lstStyle>
            <a:lvl1pPr marL="0" indent="0" algn="ctr">
              <a:buNone/>
              <a:defRPr/>
            </a:lvl1pPr>
          </a:lstStyle>
          <a:p>
            <a:r>
              <a:rPr lang="en-US"/>
              <a:t>Click to add image</a:t>
            </a:r>
          </a:p>
        </p:txBody>
      </p:sp>
      <p:sp>
        <p:nvSpPr>
          <p:cNvPr id="16" name="Picture Placeholder 5">
            <a:extLst>
              <a:ext uri="{FF2B5EF4-FFF2-40B4-BE49-F238E27FC236}">
                <a16:creationId xmlns:a16="http://schemas.microsoft.com/office/drawing/2014/main" id="{379C8713-47DB-6665-EC36-148C9CB7B0C5}"/>
              </a:ext>
            </a:extLst>
          </p:cNvPr>
          <p:cNvSpPr>
            <a:spLocks noGrp="1"/>
          </p:cNvSpPr>
          <p:nvPr>
            <p:ph type="pic" sz="quarter" idx="14" hasCustomPrompt="1"/>
          </p:nvPr>
        </p:nvSpPr>
        <p:spPr>
          <a:xfrm>
            <a:off x="5686150" y="1436723"/>
            <a:ext cx="2880000" cy="2961253"/>
          </a:xfrm>
          <a:solidFill>
            <a:schemeClr val="bg1">
              <a:lumMod val="95000"/>
            </a:schemeClr>
          </a:solidFill>
        </p:spPr>
        <p:txBody>
          <a:bodyPr anchor="ctr" anchorCtr="0"/>
          <a:lstStyle>
            <a:lvl1pPr marL="0" indent="0" algn="ctr">
              <a:buNone/>
              <a:defRPr/>
            </a:lvl1pPr>
          </a:lstStyle>
          <a:p>
            <a:r>
              <a:rPr lang="en-US"/>
              <a:t>Click to add image</a:t>
            </a:r>
          </a:p>
        </p:txBody>
      </p:sp>
      <p:sp>
        <p:nvSpPr>
          <p:cNvPr id="3" name="Text Placeholder 6"/>
          <p:cNvSpPr>
            <a:spLocks noGrp="1"/>
          </p:cNvSpPr>
          <p:nvPr>
            <p:ph type="body" idx="1"/>
          </p:nvPr>
        </p:nvSpPr>
        <p:spPr>
          <a:xfrm>
            <a:off x="571500" y="4476750"/>
            <a:ext cx="7994650" cy="218174"/>
          </a:xfrm>
          <a:prstGeom prst="rect">
            <a:avLst/>
          </a:prstGeom>
        </p:spPr>
        <p:txBody>
          <a:bodyPr lIns="0" tIns="0" rIns="0" bIns="0" numCol="1" spcCol="252000"/>
          <a:lstStyle>
            <a:lvl1pPr marL="0" indent="0">
              <a:buFontTx/>
              <a:buNone/>
              <a:defRPr sz="700" b="0" i="0">
                <a:solidFill>
                  <a:srgbClr val="3C3C3B"/>
                </a:solidFill>
                <a:latin typeface="Arial"/>
                <a:cs typeface="Arial"/>
              </a:defRPr>
            </a:lvl1pPr>
          </a:lstStyle>
          <a:p>
            <a:endParaRPr/>
          </a:p>
        </p:txBody>
      </p:sp>
    </p:spTree>
    <p:extLst>
      <p:ext uri="{BB962C8B-B14F-4D97-AF65-F5344CB8AC3E}">
        <p14:creationId xmlns:p14="http://schemas.microsoft.com/office/powerpoint/2010/main" val="80105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 bios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369332"/>
          </a:xfrm>
        </p:spPr>
        <p:txBody>
          <a:bodyPr lIns="0" tIns="0" rIns="0" bIns="0"/>
          <a:lstStyle>
            <a:lvl1pPr>
              <a:defRPr sz="2400" b="0" i="0">
                <a:solidFill>
                  <a:srgbClr val="E64626"/>
                </a:solidFill>
                <a:latin typeface="Times" pitchFamily="2" charset="0"/>
                <a:cs typeface="Times New Roman"/>
              </a:defRPr>
            </a:lvl1pPr>
          </a:lstStyle>
          <a:p>
            <a:r>
              <a:rPr lang="en-US"/>
              <a:t>Speaker bios with image</a:t>
            </a:r>
            <a:endParaRPr/>
          </a:p>
        </p:txBody>
      </p:sp>
      <p:sp>
        <p:nvSpPr>
          <p:cNvPr id="25" name="Picture Placeholder 2">
            <a:extLst>
              <a:ext uri="{FF2B5EF4-FFF2-40B4-BE49-F238E27FC236}">
                <a16:creationId xmlns:a16="http://schemas.microsoft.com/office/drawing/2014/main" id="{4BEE90D4-8B0A-FDDF-BF6B-72D8DFDC897A}"/>
              </a:ext>
            </a:extLst>
          </p:cNvPr>
          <p:cNvSpPr>
            <a:spLocks noGrp="1"/>
          </p:cNvSpPr>
          <p:nvPr>
            <p:ph type="pic" sz="quarter" idx="10" hasCustomPrompt="1"/>
          </p:nvPr>
        </p:nvSpPr>
        <p:spPr>
          <a:xfrm>
            <a:off x="1892173" y="1410798"/>
            <a:ext cx="1322070" cy="1219200"/>
          </a:xfrm>
          <a:solidFill>
            <a:schemeClr val="bg1">
              <a:lumMod val="95000"/>
            </a:schemeClr>
          </a:solidFill>
        </p:spPr>
        <p:txBody>
          <a:bodyPr anchor="ctr" anchorCtr="0"/>
          <a:lstStyle>
            <a:lvl1pPr marL="0" indent="0" algn="ctr">
              <a:buNone/>
              <a:defRPr/>
            </a:lvl1pPr>
          </a:lstStyle>
          <a:p>
            <a:r>
              <a:rPr lang="en-US"/>
              <a:t>Click to add image</a:t>
            </a:r>
          </a:p>
        </p:txBody>
      </p:sp>
      <p:sp>
        <p:nvSpPr>
          <p:cNvPr id="16" name="Text Placeholder 3">
            <a:extLst>
              <a:ext uri="{FF2B5EF4-FFF2-40B4-BE49-F238E27FC236}">
                <a16:creationId xmlns:a16="http://schemas.microsoft.com/office/drawing/2014/main" id="{744D6788-A0C0-B174-4895-15A2149AC77C}"/>
              </a:ext>
            </a:extLst>
          </p:cNvPr>
          <p:cNvSpPr>
            <a:spLocks noGrp="1"/>
          </p:cNvSpPr>
          <p:nvPr>
            <p:ph type="body" idx="14" hasCustomPrompt="1"/>
          </p:nvPr>
        </p:nvSpPr>
        <p:spPr>
          <a:xfrm>
            <a:off x="1892173" y="2776903"/>
            <a:ext cx="1917700" cy="387734"/>
          </a:xfrm>
          <a:prstGeom prst="rect">
            <a:avLst/>
          </a:prstGeom>
        </p:spPr>
        <p:txBody>
          <a:bodyPr lIns="0" tIns="0" rIns="0" bIns="0" numCol="1" spcCol="252000"/>
          <a:lstStyle>
            <a:lvl1pPr marL="0" indent="0">
              <a:buFontTx/>
              <a:buNone/>
              <a:defRPr sz="1000" b="1" i="0">
                <a:solidFill>
                  <a:schemeClr val="accent1"/>
                </a:solidFill>
                <a:latin typeface="+mn-lt"/>
                <a:cs typeface="Arial"/>
              </a:defRPr>
            </a:lvl1pPr>
          </a:lstStyle>
          <a:p>
            <a:r>
              <a:rPr lang="en-AU" sz="1000">
                <a:solidFill>
                  <a:srgbClr val="3C3C3B"/>
                </a:solidFill>
                <a:latin typeface="Arial"/>
                <a:cs typeface="Arial"/>
              </a:rPr>
              <a:t>First Last 10pt Arial</a:t>
            </a:r>
          </a:p>
          <a:p>
            <a:r>
              <a:rPr lang="en-AU" sz="1000">
                <a:solidFill>
                  <a:srgbClr val="3C3C3B"/>
                </a:solidFill>
                <a:latin typeface="Arial"/>
                <a:cs typeface="Arial"/>
              </a:rPr>
              <a:t>Title goes here 10pt Times</a:t>
            </a:r>
            <a:endParaRPr/>
          </a:p>
        </p:txBody>
      </p:sp>
      <p:sp>
        <p:nvSpPr>
          <p:cNvPr id="3" name="Text Placeholder 4"/>
          <p:cNvSpPr>
            <a:spLocks noGrp="1"/>
          </p:cNvSpPr>
          <p:nvPr>
            <p:ph type="body" idx="1" hasCustomPrompt="1"/>
          </p:nvPr>
        </p:nvSpPr>
        <p:spPr>
          <a:xfrm>
            <a:off x="1892173" y="3365497"/>
            <a:ext cx="1917700" cy="1375162"/>
          </a:xfrm>
          <a:prstGeom prst="rect">
            <a:avLst/>
          </a:prstGeom>
        </p:spPr>
        <p:txBody>
          <a:bodyPr lIns="0" tIns="0" rIns="0" bIns="0" numCol="1" spcCol="252000"/>
          <a:lstStyle>
            <a:lvl1pPr marL="0" indent="0">
              <a:buFontTx/>
              <a:buNone/>
              <a:defRPr sz="1000" b="0" i="0">
                <a:solidFill>
                  <a:srgbClr val="3C3C3B"/>
                </a:solidFill>
                <a:latin typeface="Arial"/>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
        <p:nvSpPr>
          <p:cNvPr id="26" name="Picture Placeholder 5">
            <a:extLst>
              <a:ext uri="{FF2B5EF4-FFF2-40B4-BE49-F238E27FC236}">
                <a16:creationId xmlns:a16="http://schemas.microsoft.com/office/drawing/2014/main" id="{5F9DD4CC-F211-99E0-B144-C7DF316647C9}"/>
              </a:ext>
            </a:extLst>
          </p:cNvPr>
          <p:cNvSpPr>
            <a:spLocks noGrp="1"/>
          </p:cNvSpPr>
          <p:nvPr>
            <p:ph type="pic" sz="quarter" idx="21" hasCustomPrompt="1"/>
          </p:nvPr>
        </p:nvSpPr>
        <p:spPr>
          <a:xfrm>
            <a:off x="4205194" y="1410798"/>
            <a:ext cx="1322070" cy="1219200"/>
          </a:xfrm>
          <a:solidFill>
            <a:schemeClr val="bg1">
              <a:lumMod val="95000"/>
            </a:schemeClr>
          </a:solidFill>
        </p:spPr>
        <p:txBody>
          <a:bodyPr anchor="ctr" anchorCtr="0"/>
          <a:lstStyle>
            <a:lvl1pPr marL="0" indent="0" algn="ctr">
              <a:buNone/>
              <a:defRPr/>
            </a:lvl1pPr>
          </a:lstStyle>
          <a:p>
            <a:r>
              <a:rPr lang="en-US"/>
              <a:t>Click to add image</a:t>
            </a:r>
          </a:p>
        </p:txBody>
      </p:sp>
      <p:sp>
        <p:nvSpPr>
          <p:cNvPr id="20" name="Text Placeholder 6">
            <a:extLst>
              <a:ext uri="{FF2B5EF4-FFF2-40B4-BE49-F238E27FC236}">
                <a16:creationId xmlns:a16="http://schemas.microsoft.com/office/drawing/2014/main" id="{352B38CD-C9E2-6FCF-659C-51A52C84804C}"/>
              </a:ext>
            </a:extLst>
          </p:cNvPr>
          <p:cNvSpPr>
            <a:spLocks noGrp="1"/>
          </p:cNvSpPr>
          <p:nvPr>
            <p:ph type="body" idx="17" hasCustomPrompt="1"/>
          </p:nvPr>
        </p:nvSpPr>
        <p:spPr>
          <a:xfrm>
            <a:off x="4205194" y="2776903"/>
            <a:ext cx="1917700" cy="387734"/>
          </a:xfrm>
          <a:prstGeom prst="rect">
            <a:avLst/>
          </a:prstGeom>
        </p:spPr>
        <p:txBody>
          <a:bodyPr lIns="0" tIns="0" rIns="0" bIns="0" numCol="1" spcCol="252000"/>
          <a:lstStyle>
            <a:lvl1pPr marL="0" indent="0">
              <a:buFontTx/>
              <a:buNone/>
              <a:defRPr sz="1000" b="1" i="0">
                <a:solidFill>
                  <a:schemeClr val="accent1"/>
                </a:solidFill>
                <a:latin typeface="+mn-lt"/>
                <a:cs typeface="Arial"/>
              </a:defRPr>
            </a:lvl1pPr>
          </a:lstStyle>
          <a:p>
            <a:r>
              <a:rPr lang="en-AU" sz="1000">
                <a:solidFill>
                  <a:srgbClr val="3C3C3B"/>
                </a:solidFill>
                <a:latin typeface="Arial"/>
                <a:cs typeface="Arial"/>
              </a:rPr>
              <a:t>First Last 10pt Arial</a:t>
            </a:r>
          </a:p>
          <a:p>
            <a:r>
              <a:rPr lang="en-AU" sz="1000">
                <a:solidFill>
                  <a:srgbClr val="3C3C3B"/>
                </a:solidFill>
                <a:latin typeface="Arial"/>
                <a:cs typeface="Arial"/>
              </a:rPr>
              <a:t>Title goes here 10pt Times</a:t>
            </a:r>
            <a:endParaRPr/>
          </a:p>
        </p:txBody>
      </p:sp>
      <p:sp>
        <p:nvSpPr>
          <p:cNvPr id="17" name="Text Placeholder 7">
            <a:extLst>
              <a:ext uri="{FF2B5EF4-FFF2-40B4-BE49-F238E27FC236}">
                <a16:creationId xmlns:a16="http://schemas.microsoft.com/office/drawing/2014/main" id="{17CE8A92-798F-6C5E-0F46-EC0B5684D236}"/>
              </a:ext>
            </a:extLst>
          </p:cNvPr>
          <p:cNvSpPr>
            <a:spLocks noGrp="1"/>
          </p:cNvSpPr>
          <p:nvPr>
            <p:ph type="body" idx="15" hasCustomPrompt="1"/>
          </p:nvPr>
        </p:nvSpPr>
        <p:spPr>
          <a:xfrm>
            <a:off x="4205194" y="3365497"/>
            <a:ext cx="1917700" cy="1375162"/>
          </a:xfrm>
          <a:prstGeom prst="rect">
            <a:avLst/>
          </a:prstGeom>
        </p:spPr>
        <p:txBody>
          <a:bodyPr lIns="0" tIns="0" rIns="0" bIns="0" numCol="1" spcCol="252000"/>
          <a:lstStyle>
            <a:lvl1pPr marL="0" indent="0">
              <a:buFontTx/>
              <a:buNone/>
              <a:defRPr sz="1000" b="0" i="0">
                <a:solidFill>
                  <a:srgbClr val="3C3C3B"/>
                </a:solidFill>
                <a:latin typeface="Arial"/>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
        <p:nvSpPr>
          <p:cNvPr id="27" name="Picture Placeholder 8">
            <a:extLst>
              <a:ext uri="{FF2B5EF4-FFF2-40B4-BE49-F238E27FC236}">
                <a16:creationId xmlns:a16="http://schemas.microsoft.com/office/drawing/2014/main" id="{33A6F673-B304-E705-5E66-2DBDA1BA7630}"/>
              </a:ext>
            </a:extLst>
          </p:cNvPr>
          <p:cNvSpPr>
            <a:spLocks noGrp="1"/>
          </p:cNvSpPr>
          <p:nvPr>
            <p:ph type="pic" sz="quarter" idx="22" hasCustomPrompt="1"/>
          </p:nvPr>
        </p:nvSpPr>
        <p:spPr>
          <a:xfrm>
            <a:off x="6550856" y="1410798"/>
            <a:ext cx="1322070" cy="1219200"/>
          </a:xfrm>
          <a:solidFill>
            <a:schemeClr val="bg1">
              <a:lumMod val="95000"/>
            </a:schemeClr>
          </a:solidFill>
        </p:spPr>
        <p:txBody>
          <a:bodyPr anchor="ctr" anchorCtr="0"/>
          <a:lstStyle>
            <a:lvl1pPr marL="0" indent="0" algn="ctr">
              <a:buNone/>
              <a:defRPr/>
            </a:lvl1pPr>
          </a:lstStyle>
          <a:p>
            <a:r>
              <a:rPr lang="en-US"/>
              <a:t>Click to add image</a:t>
            </a:r>
          </a:p>
        </p:txBody>
      </p:sp>
      <p:sp>
        <p:nvSpPr>
          <p:cNvPr id="24" name="Text Placeholder 9">
            <a:extLst>
              <a:ext uri="{FF2B5EF4-FFF2-40B4-BE49-F238E27FC236}">
                <a16:creationId xmlns:a16="http://schemas.microsoft.com/office/drawing/2014/main" id="{E08F0228-3E66-E48B-74F0-3A18CDB08DAE}"/>
              </a:ext>
            </a:extLst>
          </p:cNvPr>
          <p:cNvSpPr>
            <a:spLocks noGrp="1"/>
          </p:cNvSpPr>
          <p:nvPr>
            <p:ph type="body" idx="20" hasCustomPrompt="1"/>
          </p:nvPr>
        </p:nvSpPr>
        <p:spPr>
          <a:xfrm>
            <a:off x="6550856" y="2776903"/>
            <a:ext cx="1917700" cy="387734"/>
          </a:xfrm>
          <a:prstGeom prst="rect">
            <a:avLst/>
          </a:prstGeom>
        </p:spPr>
        <p:txBody>
          <a:bodyPr lIns="0" tIns="0" rIns="0" bIns="0" numCol="1" spcCol="252000"/>
          <a:lstStyle>
            <a:lvl1pPr marL="0" indent="0">
              <a:buFontTx/>
              <a:buNone/>
              <a:defRPr sz="1000" b="1" i="0">
                <a:solidFill>
                  <a:schemeClr val="accent1"/>
                </a:solidFill>
                <a:latin typeface="+mn-lt"/>
                <a:cs typeface="Arial"/>
              </a:defRPr>
            </a:lvl1pPr>
          </a:lstStyle>
          <a:p>
            <a:r>
              <a:rPr lang="en-AU" sz="1000">
                <a:solidFill>
                  <a:srgbClr val="3C3C3B"/>
                </a:solidFill>
                <a:latin typeface="Arial"/>
                <a:cs typeface="Arial"/>
              </a:rPr>
              <a:t>First Last 10pt Arial</a:t>
            </a:r>
          </a:p>
          <a:p>
            <a:r>
              <a:rPr lang="en-AU" sz="1000">
                <a:solidFill>
                  <a:srgbClr val="3C3C3B"/>
                </a:solidFill>
                <a:latin typeface="Arial"/>
                <a:cs typeface="Arial"/>
              </a:rPr>
              <a:t>Title goes here 10pt Times</a:t>
            </a:r>
            <a:endParaRPr/>
          </a:p>
        </p:txBody>
      </p:sp>
      <p:sp>
        <p:nvSpPr>
          <p:cNvPr id="21" name="Text Placeholder 10">
            <a:extLst>
              <a:ext uri="{FF2B5EF4-FFF2-40B4-BE49-F238E27FC236}">
                <a16:creationId xmlns:a16="http://schemas.microsoft.com/office/drawing/2014/main" id="{4BEEB3E0-898E-2BE3-26F4-15A3FF454115}"/>
              </a:ext>
            </a:extLst>
          </p:cNvPr>
          <p:cNvSpPr>
            <a:spLocks noGrp="1"/>
          </p:cNvSpPr>
          <p:nvPr>
            <p:ph type="body" idx="18" hasCustomPrompt="1"/>
          </p:nvPr>
        </p:nvSpPr>
        <p:spPr>
          <a:xfrm>
            <a:off x="6550856" y="3365497"/>
            <a:ext cx="1917700" cy="1375162"/>
          </a:xfrm>
          <a:prstGeom prst="rect">
            <a:avLst/>
          </a:prstGeom>
        </p:spPr>
        <p:txBody>
          <a:bodyPr lIns="0" tIns="0" rIns="0" bIns="0" numCol="1" spcCol="252000"/>
          <a:lstStyle>
            <a:lvl1pPr marL="0" indent="0">
              <a:buFontTx/>
              <a:buNone/>
              <a:defRPr sz="1000" b="0" i="0">
                <a:solidFill>
                  <a:srgbClr val="3C3C3B"/>
                </a:solidFill>
                <a:latin typeface="Arial"/>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Tree>
    <p:extLst>
      <p:ext uri="{BB962C8B-B14F-4D97-AF65-F5344CB8AC3E}">
        <p14:creationId xmlns:p14="http://schemas.microsoft.com/office/powerpoint/2010/main" val="370595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 bios no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77850" y="736598"/>
            <a:ext cx="7988300" cy="369332"/>
          </a:xfrm>
        </p:spPr>
        <p:txBody>
          <a:bodyPr lIns="0" tIns="0" rIns="0" bIns="0"/>
          <a:lstStyle>
            <a:lvl1pPr>
              <a:defRPr sz="2400" b="0" i="0">
                <a:solidFill>
                  <a:srgbClr val="E64626"/>
                </a:solidFill>
                <a:latin typeface="Times" pitchFamily="2" charset="0"/>
                <a:cs typeface="Times New Roman"/>
              </a:defRPr>
            </a:lvl1pPr>
          </a:lstStyle>
          <a:p>
            <a:r>
              <a:rPr lang="en-US"/>
              <a:t>Speaker bios no image</a:t>
            </a:r>
            <a:endParaRPr/>
          </a:p>
        </p:txBody>
      </p:sp>
      <p:sp>
        <p:nvSpPr>
          <p:cNvPr id="12" name="Holder 1">
            <a:extLst>
              <a:ext uri="{FF2B5EF4-FFF2-40B4-BE49-F238E27FC236}">
                <a16:creationId xmlns:a16="http://schemas.microsoft.com/office/drawing/2014/main" id="{01046116-FA83-47AD-17FA-94D776E8C805}"/>
              </a:ext>
            </a:extLst>
          </p:cNvPr>
          <p:cNvSpPr>
            <a:spLocks noGrp="1"/>
          </p:cNvSpPr>
          <p:nvPr>
            <p:ph type="body" idx="15" hasCustomPrompt="1"/>
          </p:nvPr>
        </p:nvSpPr>
        <p:spPr>
          <a:xfrm>
            <a:off x="1887052" y="1426364"/>
            <a:ext cx="2960856" cy="369098"/>
          </a:xfrm>
          <a:prstGeom prst="rect">
            <a:avLst/>
          </a:prstGeom>
          <a:solidFill>
            <a:schemeClr val="accent1"/>
          </a:solidFill>
        </p:spPr>
        <p:txBody>
          <a:bodyPr lIns="251999" tIns="72000" rIns="251999" bIns="72000" numCol="1" spcCol="252000" anchor="ctr" anchorCtr="0"/>
          <a:lstStyle>
            <a:lvl1pPr marL="0" indent="0">
              <a:buFontTx/>
              <a:buNone/>
              <a:defRPr sz="1000" b="1" i="0">
                <a:solidFill>
                  <a:schemeClr val="bg1"/>
                </a:solidFill>
                <a:latin typeface="Arial"/>
                <a:cs typeface="Arial"/>
              </a:defRPr>
            </a:lvl1pPr>
          </a:lstStyle>
          <a:p>
            <a:r>
              <a:rPr lang="en-AU" sz="1000">
                <a:solidFill>
                  <a:srgbClr val="3C3C3B"/>
                </a:solidFill>
                <a:latin typeface="Arial"/>
                <a:cs typeface="Arial"/>
              </a:rPr>
              <a:t>Heading 10pt</a:t>
            </a:r>
            <a:endParaRPr/>
          </a:p>
        </p:txBody>
      </p:sp>
      <p:sp>
        <p:nvSpPr>
          <p:cNvPr id="3" name="Holder 2"/>
          <p:cNvSpPr>
            <a:spLocks noGrp="1"/>
          </p:cNvSpPr>
          <p:nvPr>
            <p:ph type="body" idx="1" hasCustomPrompt="1"/>
          </p:nvPr>
        </p:nvSpPr>
        <p:spPr>
          <a:xfrm>
            <a:off x="1887052" y="1795462"/>
            <a:ext cx="2960856" cy="2770187"/>
          </a:xfrm>
          <a:prstGeom prst="rect">
            <a:avLst/>
          </a:prstGeom>
          <a:solidFill>
            <a:schemeClr val="bg2"/>
          </a:solidFill>
        </p:spPr>
        <p:txBody>
          <a:bodyPr lIns="251999" tIns="251999" rIns="251999" bIns="251999" numCol="1" spcCol="252000"/>
          <a:lstStyle>
            <a:lvl1pPr marL="171450" indent="-171450">
              <a:buFont typeface="System Font Regular"/>
              <a:buChar char="-"/>
              <a:defRPr sz="1000" b="0" i="0">
                <a:solidFill>
                  <a:srgbClr val="3C3C3B"/>
                </a:solidFill>
                <a:latin typeface="Arial"/>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p>
          <a:p>
            <a:endParaRPr lang="en-AU"/>
          </a:p>
        </p:txBody>
      </p:sp>
      <p:sp>
        <p:nvSpPr>
          <p:cNvPr id="15" name="Holder 3">
            <a:extLst>
              <a:ext uri="{FF2B5EF4-FFF2-40B4-BE49-F238E27FC236}">
                <a16:creationId xmlns:a16="http://schemas.microsoft.com/office/drawing/2014/main" id="{2593A6BD-50DF-0434-8D9C-6C5105B37941}"/>
              </a:ext>
            </a:extLst>
          </p:cNvPr>
          <p:cNvSpPr>
            <a:spLocks noGrp="1"/>
          </p:cNvSpPr>
          <p:nvPr>
            <p:ph type="body" idx="17" hasCustomPrompt="1"/>
          </p:nvPr>
        </p:nvSpPr>
        <p:spPr>
          <a:xfrm>
            <a:off x="5212958" y="1426364"/>
            <a:ext cx="2960856" cy="369098"/>
          </a:xfrm>
          <a:prstGeom prst="rect">
            <a:avLst/>
          </a:prstGeom>
          <a:solidFill>
            <a:schemeClr val="accent1"/>
          </a:solidFill>
        </p:spPr>
        <p:txBody>
          <a:bodyPr lIns="251999" tIns="72000" rIns="251999" bIns="72000" numCol="1" spcCol="252000" anchor="ctr" anchorCtr="0"/>
          <a:lstStyle>
            <a:lvl1pPr marL="0" indent="0">
              <a:buFontTx/>
              <a:buNone/>
              <a:defRPr sz="1000" b="1" i="0">
                <a:solidFill>
                  <a:schemeClr val="bg1"/>
                </a:solidFill>
                <a:latin typeface="Arial"/>
                <a:cs typeface="Arial"/>
              </a:defRPr>
            </a:lvl1pPr>
          </a:lstStyle>
          <a:p>
            <a:r>
              <a:rPr lang="en-AU" sz="1000">
                <a:solidFill>
                  <a:srgbClr val="3C3C3B"/>
                </a:solidFill>
                <a:latin typeface="Arial"/>
                <a:cs typeface="Arial"/>
              </a:rPr>
              <a:t>Heading 10pt</a:t>
            </a:r>
            <a:endParaRPr/>
          </a:p>
        </p:txBody>
      </p:sp>
      <p:sp>
        <p:nvSpPr>
          <p:cNvPr id="13" name="Holder 4">
            <a:extLst>
              <a:ext uri="{FF2B5EF4-FFF2-40B4-BE49-F238E27FC236}">
                <a16:creationId xmlns:a16="http://schemas.microsoft.com/office/drawing/2014/main" id="{980934C0-12AC-D7ED-F525-AC922980850D}"/>
              </a:ext>
            </a:extLst>
          </p:cNvPr>
          <p:cNvSpPr>
            <a:spLocks noGrp="1"/>
          </p:cNvSpPr>
          <p:nvPr>
            <p:ph type="body" idx="16" hasCustomPrompt="1"/>
          </p:nvPr>
        </p:nvSpPr>
        <p:spPr>
          <a:xfrm>
            <a:off x="5212958" y="1795462"/>
            <a:ext cx="2960856" cy="2770187"/>
          </a:xfrm>
          <a:prstGeom prst="rect">
            <a:avLst/>
          </a:prstGeom>
          <a:solidFill>
            <a:schemeClr val="bg2"/>
          </a:solidFill>
        </p:spPr>
        <p:txBody>
          <a:bodyPr lIns="251999" tIns="251999" rIns="251999" bIns="251999" numCol="1" spcCol="252000"/>
          <a:lstStyle>
            <a:lvl1pPr marL="171450" indent="-171450">
              <a:buFont typeface="System Font Regular"/>
              <a:buChar char="-"/>
              <a:defRPr sz="1000" b="0" i="0">
                <a:solidFill>
                  <a:srgbClr val="3C3C3B"/>
                </a:solidFill>
                <a:latin typeface="Arial"/>
                <a:cs typeface="Arial"/>
              </a:defRPr>
            </a:lvl1pPr>
          </a:lstStyle>
          <a:p>
            <a:r>
              <a:rPr lang="en-AU" sz="1000">
                <a:solidFill>
                  <a:srgbClr val="3C3C3B"/>
                </a:solidFill>
                <a:latin typeface="Arial"/>
                <a:cs typeface="Arial"/>
              </a:rPr>
              <a:t>Body</a:t>
            </a:r>
            <a:r>
              <a:rPr lang="en-AU" sz="1000" spc="-5">
                <a:solidFill>
                  <a:srgbClr val="3C3C3B"/>
                </a:solidFill>
                <a:latin typeface="Arial"/>
                <a:cs typeface="Arial"/>
              </a:rPr>
              <a:t> </a:t>
            </a:r>
            <a:r>
              <a:rPr lang="en-AU" sz="1000">
                <a:solidFill>
                  <a:srgbClr val="3C3C3B"/>
                </a:solidFill>
                <a:latin typeface="Arial"/>
                <a:cs typeface="Arial"/>
              </a:rPr>
              <a:t>copy</a:t>
            </a:r>
            <a:r>
              <a:rPr lang="en-AU" sz="1000" spc="-5">
                <a:solidFill>
                  <a:srgbClr val="3C3C3B"/>
                </a:solidFill>
                <a:latin typeface="Arial"/>
                <a:cs typeface="Arial"/>
              </a:rPr>
              <a:t> </a:t>
            </a:r>
            <a:r>
              <a:rPr lang="en-AU" sz="1000">
                <a:solidFill>
                  <a:srgbClr val="3C3C3B"/>
                </a:solidFill>
                <a:latin typeface="Arial"/>
                <a:cs typeface="Arial"/>
              </a:rPr>
              <a:t>small</a:t>
            </a:r>
            <a:r>
              <a:rPr lang="en-AU" sz="1000" spc="-10">
                <a:solidFill>
                  <a:srgbClr val="3C3C3B"/>
                </a:solidFill>
                <a:latin typeface="Arial"/>
                <a:cs typeface="Arial"/>
              </a:rPr>
              <a:t> </a:t>
            </a:r>
            <a:r>
              <a:rPr lang="en-AU" sz="1000">
                <a:solidFill>
                  <a:srgbClr val="3C3C3B"/>
                </a:solidFill>
                <a:latin typeface="Arial"/>
                <a:cs typeface="Arial"/>
              </a:rPr>
              <a:t>10pt</a:t>
            </a:r>
            <a:endParaRPr/>
          </a:p>
        </p:txBody>
      </p:sp>
    </p:spTree>
    <p:extLst>
      <p:ext uri="{BB962C8B-B14F-4D97-AF65-F5344CB8AC3E}">
        <p14:creationId xmlns:p14="http://schemas.microsoft.com/office/powerpoint/2010/main" val="383408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image 1">
    <p:bg>
      <p:bgRef idx="1001">
        <a:schemeClr val="bg1"/>
      </p:bgRef>
    </p:bg>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3F48FE3D-1F01-EEB6-6A4A-4F4B29D064A5}"/>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object 6">
            <a:extLst>
              <a:ext uri="{FF2B5EF4-FFF2-40B4-BE49-F238E27FC236}">
                <a16:creationId xmlns:a16="http://schemas.microsoft.com/office/drawing/2014/main" id="{663CD1C2-E224-8DF3-9A0D-E3EFD27C13FF}"/>
              </a:ext>
              <a:ext uri="{C183D7F6-B498-43B3-948B-1728B52AA6E4}">
                <adec:decorative xmlns:adec="http://schemas.microsoft.com/office/drawing/2017/decorative" val="1"/>
              </a:ext>
            </a:extLst>
          </p:cNvPr>
          <p:cNvSpPr/>
          <p:nvPr userDrawn="1"/>
        </p:nvSpPr>
        <p:spPr>
          <a:xfrm>
            <a:off x="0" y="571500"/>
            <a:ext cx="4572000" cy="4000500"/>
          </a:xfrm>
          <a:custGeom>
            <a:avLst/>
            <a:gdLst/>
            <a:ahLst/>
            <a:cxnLst/>
            <a:rect l="l" t="t" r="r" b="b"/>
            <a:pathLst>
              <a:path w="4572000" h="4000500">
                <a:moveTo>
                  <a:pt x="4572000" y="0"/>
                </a:moveTo>
                <a:lnTo>
                  <a:pt x="0" y="0"/>
                </a:lnTo>
                <a:lnTo>
                  <a:pt x="0" y="4000500"/>
                </a:lnTo>
                <a:lnTo>
                  <a:pt x="4572000" y="4000500"/>
                </a:lnTo>
                <a:lnTo>
                  <a:pt x="4572000" y="0"/>
                </a:lnTo>
                <a:close/>
              </a:path>
            </a:pathLst>
          </a:custGeom>
          <a:solidFill>
            <a:schemeClr val="accent1"/>
          </a:solidFill>
        </p:spPr>
        <p:txBody>
          <a:bodyPr wrap="square" lIns="0" tIns="0" rIns="0" bIns="0" rtlCol="0"/>
          <a:lstStyle/>
          <a:p>
            <a:endParaRPr>
              <a:solidFill>
                <a:schemeClr val="tx1"/>
              </a:solidFill>
            </a:endParaRPr>
          </a:p>
        </p:txBody>
      </p:sp>
      <p:sp>
        <p:nvSpPr>
          <p:cNvPr id="20" name="Title 1">
            <a:extLst>
              <a:ext uri="{FF2B5EF4-FFF2-40B4-BE49-F238E27FC236}">
                <a16:creationId xmlns:a16="http://schemas.microsoft.com/office/drawing/2014/main" id="{DEC0E1D8-33A4-65CC-8895-783ED3E74183}"/>
              </a:ext>
            </a:extLst>
          </p:cNvPr>
          <p:cNvSpPr>
            <a:spLocks noGrp="1"/>
          </p:cNvSpPr>
          <p:nvPr>
            <p:ph type="title" hasCustomPrompt="1"/>
          </p:nvPr>
        </p:nvSpPr>
        <p:spPr>
          <a:xfrm>
            <a:off x="468137" y="937577"/>
            <a:ext cx="3966985" cy="946577"/>
          </a:xfrm>
          <a:prstGeom prst="rect">
            <a:avLst/>
          </a:prstGeom>
        </p:spPr>
        <p:txBody>
          <a:bodyPr/>
          <a:lstStyle>
            <a:lvl1pPr>
              <a:defRPr sz="2800">
                <a:solidFill>
                  <a:schemeClr val="tx1"/>
                </a:solidFill>
              </a:defRPr>
            </a:lvl1pPr>
          </a:lstStyle>
          <a:p>
            <a:r>
              <a:rPr lang="en-GB"/>
              <a:t>Heading sits here 28pt</a:t>
            </a:r>
            <a:endParaRPr lang="en-US"/>
          </a:p>
        </p:txBody>
      </p:sp>
      <p:sp>
        <p:nvSpPr>
          <p:cNvPr id="23" name="Text Placeholder 2">
            <a:extLst>
              <a:ext uri="{FF2B5EF4-FFF2-40B4-BE49-F238E27FC236}">
                <a16:creationId xmlns:a16="http://schemas.microsoft.com/office/drawing/2014/main" id="{C9C36DF5-DD75-D71F-723C-8EF6CC84B88A}"/>
              </a:ext>
            </a:extLst>
          </p:cNvPr>
          <p:cNvSpPr>
            <a:spLocks noGrp="1"/>
          </p:cNvSpPr>
          <p:nvPr>
            <p:ph type="body" sz="quarter" idx="14" hasCustomPrompt="1"/>
          </p:nvPr>
        </p:nvSpPr>
        <p:spPr>
          <a:xfrm>
            <a:off x="457627" y="1981961"/>
            <a:ext cx="3966984" cy="753789"/>
          </a:xfrm>
          <a:prstGeom prst="rect">
            <a:avLst/>
          </a:prstGeom>
        </p:spPr>
        <p:txBody>
          <a:bodyPr/>
          <a:lstStyle>
            <a:lvl1pPr marL="0" indent="0">
              <a:buNone/>
              <a:defRPr sz="1400">
                <a:solidFill>
                  <a:schemeClr val="tx1"/>
                </a:solidFill>
              </a:defRPr>
            </a:lvl1pPr>
            <a:lvl2pPr>
              <a:defRPr sz="1400"/>
            </a:lvl2pPr>
            <a:lvl3pPr>
              <a:defRPr sz="1400"/>
            </a:lvl3pPr>
            <a:lvl4pPr>
              <a:defRPr sz="1400"/>
            </a:lvl4pPr>
            <a:lvl5pPr>
              <a:defRPr sz="1400"/>
            </a:lvl5pPr>
          </a:lstStyle>
          <a:p>
            <a:pPr marL="12700" marR="5080">
              <a:lnSpc>
                <a:spcPct val="100000"/>
              </a:lnSpc>
              <a:spcBef>
                <a:spcPts val="100"/>
              </a:spcBef>
            </a:pPr>
            <a:r>
              <a:rPr lang="en-AU" sz="1400">
                <a:latin typeface="Arial"/>
                <a:cs typeface="Arial"/>
              </a:rPr>
              <a:t>Intro</a:t>
            </a:r>
            <a:r>
              <a:rPr lang="en-AU" sz="1400" spc="-20">
                <a:latin typeface="Arial"/>
                <a:cs typeface="Arial"/>
              </a:rPr>
              <a:t> </a:t>
            </a:r>
            <a:r>
              <a:rPr lang="en-AU" sz="1400">
                <a:latin typeface="Arial"/>
                <a:cs typeface="Arial"/>
              </a:rPr>
              <a:t>text</a:t>
            </a:r>
            <a:r>
              <a:rPr lang="en-AU" sz="1400" spc="-5">
                <a:latin typeface="Arial"/>
                <a:cs typeface="Arial"/>
              </a:rPr>
              <a:t> </a:t>
            </a:r>
            <a:r>
              <a:rPr lang="en-AU" sz="1400">
                <a:latin typeface="Arial"/>
                <a:cs typeface="Arial"/>
              </a:rPr>
              <a:t>14pt,</a:t>
            </a:r>
            <a:r>
              <a:rPr lang="en-AU" sz="1400" spc="-15">
                <a:latin typeface="Arial"/>
                <a:cs typeface="Arial"/>
              </a:rPr>
              <a:t> </a:t>
            </a:r>
            <a:r>
              <a:rPr lang="en-AU" sz="1400">
                <a:latin typeface="Arial"/>
                <a:cs typeface="Arial"/>
              </a:rPr>
              <a:t>to</a:t>
            </a:r>
            <a:r>
              <a:rPr lang="en-AU" sz="1400" spc="-5">
                <a:latin typeface="Arial"/>
                <a:cs typeface="Arial"/>
              </a:rPr>
              <a:t> </a:t>
            </a:r>
            <a:r>
              <a:rPr lang="en-AU" sz="1400">
                <a:latin typeface="Arial"/>
                <a:cs typeface="Arial"/>
              </a:rPr>
              <a:t>sit</a:t>
            </a:r>
            <a:r>
              <a:rPr lang="en-AU" sz="1400" spc="-10">
                <a:latin typeface="Arial"/>
                <a:cs typeface="Arial"/>
              </a:rPr>
              <a:t> </a:t>
            </a:r>
            <a:r>
              <a:rPr lang="en-AU" sz="1400">
                <a:latin typeface="Arial"/>
                <a:cs typeface="Arial"/>
              </a:rPr>
              <a:t>here.</a:t>
            </a:r>
            <a:r>
              <a:rPr lang="en-AU" sz="1400" spc="-10">
                <a:latin typeface="Arial"/>
                <a:cs typeface="Arial"/>
              </a:rPr>
              <a:t> </a:t>
            </a:r>
            <a:br>
              <a:rPr lang="en-AU" sz="1400" spc="-10">
                <a:latin typeface="Arial"/>
                <a:cs typeface="Arial"/>
              </a:rPr>
            </a:br>
            <a:r>
              <a:rPr lang="en-AU" sz="1400">
                <a:latin typeface="Arial"/>
                <a:cs typeface="Arial"/>
              </a:rPr>
              <a:t>2–3</a:t>
            </a:r>
            <a:r>
              <a:rPr lang="en-AU" sz="1400" spc="-10">
                <a:latin typeface="Arial"/>
                <a:cs typeface="Arial"/>
              </a:rPr>
              <a:t> lines </a:t>
            </a:r>
            <a:r>
              <a:rPr lang="en-AU" sz="1400">
                <a:latin typeface="Arial"/>
                <a:cs typeface="Arial"/>
              </a:rPr>
              <a:t>of</a:t>
            </a:r>
            <a:r>
              <a:rPr lang="en-AU" sz="1400" spc="-15">
                <a:latin typeface="Arial"/>
                <a:cs typeface="Arial"/>
              </a:rPr>
              <a:t> </a:t>
            </a:r>
            <a:r>
              <a:rPr lang="en-AU" sz="1400" spc="-25">
                <a:latin typeface="Arial"/>
                <a:cs typeface="Arial"/>
              </a:rPr>
              <a:t>copy.</a:t>
            </a:r>
            <a:r>
              <a:rPr lang="en-AU" sz="1400" spc="-80">
                <a:latin typeface="Arial"/>
                <a:cs typeface="Arial"/>
              </a:rPr>
              <a:t> </a:t>
            </a:r>
            <a:r>
              <a:rPr lang="en-AU" sz="1400">
                <a:latin typeface="Arial"/>
                <a:cs typeface="Arial"/>
              </a:rPr>
              <a:t>Am </a:t>
            </a:r>
            <a:r>
              <a:rPr lang="en-AU" sz="1400" err="1">
                <a:latin typeface="Arial"/>
                <a:cs typeface="Arial"/>
              </a:rPr>
              <a:t>quo’xnkaln</a:t>
            </a:r>
            <a:r>
              <a:rPr lang="en-AU" sz="1400" spc="-10">
                <a:latin typeface="Arial"/>
                <a:cs typeface="Arial"/>
              </a:rPr>
              <a:t> </a:t>
            </a:r>
            <a:r>
              <a:rPr lang="en-AU" sz="1400" err="1">
                <a:latin typeface="Arial"/>
                <a:cs typeface="Arial"/>
              </a:rPr>
              <a:t>ium</a:t>
            </a:r>
            <a:r>
              <a:rPr lang="en-AU" sz="1400" spc="-10">
                <a:latin typeface="Arial"/>
                <a:cs typeface="Arial"/>
              </a:rPr>
              <a:t> </a:t>
            </a:r>
            <a:r>
              <a:rPr lang="en-AU" sz="1400" err="1">
                <a:latin typeface="Arial"/>
                <a:cs typeface="Arial"/>
              </a:rPr>
              <a:t>aute</a:t>
            </a:r>
            <a:r>
              <a:rPr lang="en-AU" sz="1400" spc="-5">
                <a:latin typeface="Arial"/>
                <a:cs typeface="Arial"/>
              </a:rPr>
              <a:t> </a:t>
            </a:r>
            <a:r>
              <a:rPr lang="en-AU" sz="1400" spc="-10" err="1">
                <a:latin typeface="Arial"/>
                <a:cs typeface="Arial"/>
              </a:rPr>
              <a:t>fuidesteI</a:t>
            </a:r>
            <a:r>
              <a:rPr lang="en-AU" sz="1400" spc="-10">
                <a:latin typeface="Arial"/>
                <a:cs typeface="Arial"/>
              </a:rPr>
              <a:t> </a:t>
            </a:r>
            <a:r>
              <a:rPr lang="en-AU" sz="1400" err="1">
                <a:latin typeface="Arial"/>
                <a:cs typeface="Arial"/>
              </a:rPr>
              <a:t>eces</a:t>
            </a:r>
            <a:r>
              <a:rPr lang="en-AU" sz="1400">
                <a:latin typeface="Arial"/>
                <a:cs typeface="Arial"/>
              </a:rPr>
              <a:t>,</a:t>
            </a:r>
            <a:r>
              <a:rPr lang="en-AU" sz="1400" spc="-15">
                <a:latin typeface="Arial"/>
                <a:cs typeface="Arial"/>
              </a:rPr>
              <a:t> </a:t>
            </a:r>
            <a:r>
              <a:rPr lang="en-AU" sz="1400">
                <a:latin typeface="Arial"/>
                <a:cs typeface="Arial"/>
              </a:rPr>
              <a:t>Cas</a:t>
            </a:r>
            <a:r>
              <a:rPr lang="en-AU" sz="1400" spc="-15">
                <a:latin typeface="Arial"/>
                <a:cs typeface="Arial"/>
              </a:rPr>
              <a:t> </a:t>
            </a:r>
            <a:r>
              <a:rPr lang="en-AU" sz="1400" err="1">
                <a:latin typeface="Arial"/>
                <a:cs typeface="Arial"/>
              </a:rPr>
              <a:t>cus</a:t>
            </a:r>
            <a:r>
              <a:rPr lang="en-AU" sz="1400" spc="-10">
                <a:latin typeface="Arial"/>
                <a:cs typeface="Arial"/>
              </a:rPr>
              <a:t> </a:t>
            </a:r>
            <a:r>
              <a:rPr lang="en-AU" sz="1400" err="1">
                <a:latin typeface="Arial"/>
                <a:cs typeface="Arial"/>
              </a:rPr>
              <a:t>aus</a:t>
            </a:r>
            <a:r>
              <a:rPr lang="en-AU" sz="1400" spc="-15">
                <a:latin typeface="Arial"/>
                <a:cs typeface="Arial"/>
              </a:rPr>
              <a:t> </a:t>
            </a:r>
            <a:r>
              <a:rPr lang="en-AU" sz="1400" spc="-10" err="1">
                <a:latin typeface="Arial"/>
                <a:cs typeface="Arial"/>
              </a:rPr>
              <a:t>opubli</a:t>
            </a:r>
            <a:r>
              <a:rPr lang="en-AU" sz="1400" spc="-10">
                <a:latin typeface="Arial"/>
                <a:cs typeface="Arial"/>
              </a:rPr>
              <a:t>.</a:t>
            </a:r>
            <a:endParaRPr lang="en-AU" sz="1400">
              <a:latin typeface="Arial"/>
              <a:cs typeface="Arial"/>
            </a:endParaRPr>
          </a:p>
        </p:txBody>
      </p:sp>
      <p:sp>
        <p:nvSpPr>
          <p:cNvPr id="34" name="Text Placeholder 3">
            <a:extLst>
              <a:ext uri="{FF2B5EF4-FFF2-40B4-BE49-F238E27FC236}">
                <a16:creationId xmlns:a16="http://schemas.microsoft.com/office/drawing/2014/main" id="{3294DCB0-B5EC-D044-C287-CD623136A7AF}"/>
              </a:ext>
            </a:extLst>
          </p:cNvPr>
          <p:cNvSpPr>
            <a:spLocks noGrp="1"/>
          </p:cNvSpPr>
          <p:nvPr>
            <p:ph type="body" sz="quarter" idx="12" hasCustomPrompt="1"/>
          </p:nvPr>
        </p:nvSpPr>
        <p:spPr>
          <a:xfrm>
            <a:off x="468137" y="2787410"/>
            <a:ext cx="3502275" cy="414686"/>
          </a:xfrm>
          <a:prstGeom prst="rect">
            <a:avLst/>
          </a:prstGeom>
        </p:spPr>
        <p:txBody>
          <a:bodyPr anchor="b" anchorCtr="0"/>
          <a:lstStyle>
            <a:lvl1pPr marL="0" indent="0" algn="l">
              <a:buNone/>
              <a:defRPr sz="1400" b="1">
                <a:solidFill>
                  <a:schemeClr val="tx1"/>
                </a:solidFill>
              </a:defRPr>
            </a:lvl1pPr>
          </a:lstStyle>
          <a:p>
            <a:pPr lvl="0"/>
            <a:r>
              <a:rPr lang="en-GB" err="1"/>
              <a:t>sydney.edu.au</a:t>
            </a:r>
            <a:r>
              <a:rPr lang="en-GB"/>
              <a:t>/</a:t>
            </a:r>
            <a:r>
              <a:rPr lang="en-GB" err="1"/>
              <a:t>xxxxx</a:t>
            </a:r>
            <a:endParaRPr lang="en-US"/>
          </a:p>
        </p:txBody>
      </p:sp>
      <p:pic>
        <p:nvPicPr>
          <p:cNvPr id="11" name="Picture 4">
            <a:extLst>
              <a:ext uri="{FF2B5EF4-FFF2-40B4-BE49-F238E27FC236}">
                <a16:creationId xmlns:a16="http://schemas.microsoft.com/office/drawing/2014/main" id="{026371A5-B0B4-75FD-EDA9-FAF993970A5F}"/>
              </a:ext>
            </a:extLst>
          </p:cNvPr>
          <p:cNvPicPr>
            <a:picLocks noChangeAspect="1"/>
          </p:cNvPicPr>
          <p:nvPr userDrawn="1"/>
        </p:nvPicPr>
        <p:blipFill>
          <a:blip r:embed="rId3"/>
          <a:stretch>
            <a:fillRect/>
          </a:stretch>
        </p:blipFill>
        <p:spPr>
          <a:xfrm>
            <a:off x="583941" y="3611228"/>
            <a:ext cx="1558620" cy="548204"/>
          </a:xfrm>
          <a:prstGeom prst="rect">
            <a:avLst/>
          </a:prstGeom>
        </p:spPr>
      </p:pic>
      <p:sp>
        <p:nvSpPr>
          <p:cNvPr id="2" name="TextBox 5">
            <a:extLst>
              <a:ext uri="{FF2B5EF4-FFF2-40B4-BE49-F238E27FC236}">
                <a16:creationId xmlns:a16="http://schemas.microsoft.com/office/drawing/2014/main" id="{CC6CB602-C08B-320B-4B19-B03FD0E5432F}"/>
              </a:ext>
            </a:extLst>
          </p:cNvPr>
          <p:cNvSpPr txBox="1"/>
          <p:nvPr userDrawn="1"/>
        </p:nvSpPr>
        <p:spPr>
          <a:xfrm rot="16200000">
            <a:off x="3535157" y="3553180"/>
            <a:ext cx="1830263" cy="169277"/>
          </a:xfrm>
          <a:prstGeom prst="rect">
            <a:avLst/>
          </a:prstGeom>
          <a:noFill/>
        </p:spPr>
        <p:txBody>
          <a:bodyPr wrap="square" rtlCol="0">
            <a:spAutoFit/>
          </a:bodyPr>
          <a:lstStyle/>
          <a:p>
            <a:r>
              <a:rPr lang="en-US" sz="500"/>
              <a:t>CRICOS 00026A    TEQSA PRV12057</a:t>
            </a:r>
          </a:p>
        </p:txBody>
      </p:sp>
    </p:spTree>
    <p:extLst>
      <p:ext uri="{BB962C8B-B14F-4D97-AF65-F5344CB8AC3E}">
        <p14:creationId xmlns:p14="http://schemas.microsoft.com/office/powerpoint/2010/main" val="17891882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 column, large body copy 18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7850" y="736598"/>
            <a:ext cx="7988300" cy="738664"/>
          </a:xfrm>
        </p:spPr>
        <p:txBody>
          <a:bodyPr lIns="0" tIns="0" rIns="0" bIns="0"/>
          <a:lstStyle>
            <a:lvl1pPr>
              <a:defRPr sz="2400" b="0" i="0">
                <a:solidFill>
                  <a:srgbClr val="E64626"/>
                </a:solidFill>
                <a:latin typeface="Times" pitchFamily="2" charset="0"/>
                <a:cs typeface="Times New Roman"/>
              </a:defRPr>
            </a:lvl1pPr>
          </a:lstStyle>
          <a:p>
            <a:r>
              <a:rPr lang="en-US"/>
              <a:t>Title and 1 column text box</a:t>
            </a:r>
            <a:br>
              <a:rPr lang="en-US"/>
            </a:br>
            <a:r>
              <a:rPr lang="en-US"/>
              <a:t>Large body copy</a:t>
            </a:r>
            <a:endParaRPr/>
          </a:p>
        </p:txBody>
      </p:sp>
      <p:sp>
        <p:nvSpPr>
          <p:cNvPr id="6" name="Text Placeholder 2">
            <a:extLst>
              <a:ext uri="{FF2B5EF4-FFF2-40B4-BE49-F238E27FC236}">
                <a16:creationId xmlns:a16="http://schemas.microsoft.com/office/drawing/2014/main" id="{2025C77E-CD2E-BA7A-975E-54EF9CC46D9B}"/>
              </a:ext>
            </a:extLst>
          </p:cNvPr>
          <p:cNvSpPr>
            <a:spLocks noGrp="1"/>
          </p:cNvSpPr>
          <p:nvPr>
            <p:ph type="body" sz="quarter" idx="10"/>
          </p:nvPr>
        </p:nvSpPr>
        <p:spPr>
          <a:xfrm>
            <a:off x="1881188" y="1809750"/>
            <a:ext cx="6684962" cy="2755900"/>
          </a:xfrm>
        </p:spPr>
        <p:txBody>
          <a:bodyPr/>
          <a:lstStyle>
            <a:lvl1pPr marL="171450" indent="-171450">
              <a:buClr>
                <a:schemeClr val="tx1"/>
              </a:buClr>
              <a:buFont typeface="System Font Regular"/>
              <a:buChar char="-"/>
              <a:defRPr sz="1800">
                <a:latin typeface="+mn-lt"/>
              </a:defRPr>
            </a:lvl1pPr>
            <a:lvl2pPr marL="628650" indent="-171450">
              <a:buClr>
                <a:schemeClr val="tx1"/>
              </a:buClr>
              <a:buFont typeface="System Font Regular"/>
              <a:buChar char="-"/>
              <a:defRPr sz="1800">
                <a:latin typeface="+mn-lt"/>
              </a:defRPr>
            </a:lvl2pPr>
            <a:lvl3pPr marL="1085850" indent="-171450">
              <a:buClr>
                <a:schemeClr val="tx1"/>
              </a:buClr>
              <a:buFont typeface="System Font Regular"/>
              <a:buChar char="-"/>
              <a:defRPr sz="1800">
                <a:latin typeface="+mn-lt"/>
              </a:defRPr>
            </a:lvl3pPr>
            <a:lvl4pPr marL="1543050" indent="-171450">
              <a:buClr>
                <a:schemeClr val="tx1"/>
              </a:buClr>
              <a:buFont typeface="System Font Regular"/>
              <a:buChar char="-"/>
              <a:defRPr sz="1800">
                <a:latin typeface="+mn-lt"/>
              </a:defRPr>
            </a:lvl4pPr>
            <a:lvl5pPr marL="2000250" indent="-171450">
              <a:buClr>
                <a:schemeClr val="tx1"/>
              </a:buClr>
              <a:buFont typeface="System Font Regular"/>
              <a:buChar char="-"/>
              <a:defRPr sz="1800">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6905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ement of Country 1">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4A031B-81B7-43E9-D4FB-AF1716EB702F}"/>
              </a:ext>
            </a:extLst>
          </p:cNvPr>
          <p:cNvSpPr txBox="1"/>
          <p:nvPr userDrawn="1"/>
        </p:nvSpPr>
        <p:spPr>
          <a:xfrm>
            <a:off x="577851" y="985576"/>
            <a:ext cx="5518149" cy="1674817"/>
          </a:xfrm>
          <a:prstGeom prst="rect">
            <a:avLst/>
          </a:prstGeom>
        </p:spPr>
        <p:txBody>
          <a:bodyPr vert="horz" wrap="square" lIns="0" tIns="12700" rIns="0" bIns="0" rtlCol="0">
            <a:spAutoFit/>
          </a:bodyPr>
          <a:lstStyle/>
          <a:p>
            <a:pPr marL="21590" marR="5080" indent="-9525" algn="l">
              <a:lnSpc>
                <a:spcPct val="100000"/>
              </a:lnSpc>
              <a:spcBef>
                <a:spcPts val="100"/>
              </a:spcBef>
            </a:pPr>
            <a:r>
              <a:rPr lang="en-AU" sz="1800">
                <a:solidFill>
                  <a:schemeClr val="tx1"/>
                </a:solidFill>
                <a:latin typeface="Arial"/>
                <a:cs typeface="Arial"/>
              </a:rPr>
              <a:t>We recognise and pay respect to the Elders and communities – past, present, and emerging – of the lands that the University of Sydney's campuses stand on. For thousands of years they have shared and exchanged knowledges across innumerable generations for the benefit of all.</a:t>
            </a:r>
          </a:p>
        </p:txBody>
      </p:sp>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Tree>
    <p:extLst>
      <p:ext uri="{BB962C8B-B14F-4D97-AF65-F5344CB8AC3E}">
        <p14:creationId xmlns:p14="http://schemas.microsoft.com/office/powerpoint/2010/main" val="234212541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 of Country 2">
    <p:bg>
      <p:bgPr>
        <a:solidFill>
          <a:schemeClr val="accent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6E1B4E01-527A-D1AA-EA18-50F1CA440C46}"/>
              </a:ext>
            </a:extLst>
          </p:cNvPr>
          <p:cNvPicPr>
            <a:picLocks noChangeAspect="1"/>
          </p:cNvPicPr>
          <p:nvPr userDrawn="1"/>
        </p:nvPicPr>
        <p:blipFill>
          <a:blip r:embed="rId2"/>
          <a:stretch>
            <a:fillRect/>
          </a:stretch>
        </p:blipFill>
        <p:spPr>
          <a:xfrm>
            <a:off x="583941" y="3611228"/>
            <a:ext cx="1558620" cy="548204"/>
          </a:xfrm>
          <a:prstGeom prst="rect">
            <a:avLst/>
          </a:prstGeom>
        </p:spPr>
      </p:pic>
      <p:sp>
        <p:nvSpPr>
          <p:cNvPr id="6" name="Title 1">
            <a:extLst>
              <a:ext uri="{FF2B5EF4-FFF2-40B4-BE49-F238E27FC236}">
                <a16:creationId xmlns:a16="http://schemas.microsoft.com/office/drawing/2014/main" id="{3A4A031B-81B7-43E9-D4FB-AF1716EB702F}"/>
              </a:ext>
            </a:extLst>
          </p:cNvPr>
          <p:cNvSpPr txBox="1"/>
          <p:nvPr userDrawn="1"/>
        </p:nvSpPr>
        <p:spPr>
          <a:xfrm>
            <a:off x="577851" y="985576"/>
            <a:ext cx="6432549" cy="1674817"/>
          </a:xfrm>
          <a:prstGeom prst="rect">
            <a:avLst/>
          </a:prstGeom>
        </p:spPr>
        <p:txBody>
          <a:bodyPr vert="horz" wrap="square" lIns="0" tIns="12700" rIns="0" bIns="0" rtlCol="0">
            <a:spAutoFit/>
          </a:bodyPr>
          <a:lstStyle/>
          <a:p>
            <a:pPr marL="51435" marR="5080" indent="-39370">
              <a:lnSpc>
                <a:spcPct val="100000"/>
              </a:lnSpc>
              <a:spcBef>
                <a:spcPts val="100"/>
              </a:spcBef>
            </a:pPr>
            <a:r>
              <a:rPr lang="en-AU" sz="1800">
                <a:latin typeface="Arial"/>
                <a:cs typeface="Arial"/>
              </a:rPr>
              <a:t>The</a:t>
            </a:r>
            <a:r>
              <a:rPr lang="en-AU" sz="1800" spc="-35">
                <a:latin typeface="Arial"/>
                <a:cs typeface="Arial"/>
              </a:rPr>
              <a:t> </a:t>
            </a:r>
            <a:r>
              <a:rPr lang="en-AU" sz="1800">
                <a:latin typeface="Arial"/>
                <a:cs typeface="Arial"/>
              </a:rPr>
              <a:t>University</a:t>
            </a:r>
            <a:r>
              <a:rPr lang="en-AU" sz="1800" spc="-30">
                <a:latin typeface="Arial"/>
                <a:cs typeface="Arial"/>
              </a:rPr>
              <a:t> </a:t>
            </a:r>
            <a:r>
              <a:rPr lang="en-AU" sz="1800">
                <a:latin typeface="Arial"/>
                <a:cs typeface="Arial"/>
              </a:rPr>
              <a:t>of</a:t>
            </a:r>
            <a:r>
              <a:rPr lang="en-AU" sz="1800" spc="-35">
                <a:latin typeface="Arial"/>
                <a:cs typeface="Arial"/>
              </a:rPr>
              <a:t> </a:t>
            </a:r>
            <a:r>
              <a:rPr lang="en-AU" sz="1800">
                <a:latin typeface="Arial"/>
                <a:cs typeface="Arial"/>
              </a:rPr>
              <a:t>Sydney’s</a:t>
            </a:r>
            <a:r>
              <a:rPr lang="en-AU" sz="1800" spc="-30">
                <a:latin typeface="Arial"/>
                <a:cs typeface="Arial"/>
              </a:rPr>
              <a:t> </a:t>
            </a:r>
            <a:r>
              <a:rPr lang="en-AU" sz="1800">
                <a:latin typeface="Arial"/>
                <a:cs typeface="Arial"/>
              </a:rPr>
              <a:t>Camperdown</a:t>
            </a:r>
            <a:r>
              <a:rPr lang="en-AU" sz="1800" spc="-30">
                <a:latin typeface="Arial"/>
                <a:cs typeface="Arial"/>
              </a:rPr>
              <a:t> </a:t>
            </a:r>
            <a:r>
              <a:rPr lang="en-AU" sz="1800">
                <a:latin typeface="Arial"/>
                <a:cs typeface="Arial"/>
              </a:rPr>
              <a:t>Campus</a:t>
            </a:r>
            <a:r>
              <a:rPr lang="en-AU" sz="1800" spc="-35">
                <a:latin typeface="Arial"/>
                <a:cs typeface="Arial"/>
              </a:rPr>
              <a:t> </a:t>
            </a:r>
            <a:r>
              <a:rPr lang="en-AU" sz="1800">
                <a:latin typeface="Arial"/>
                <a:cs typeface="Arial"/>
              </a:rPr>
              <a:t>sits</a:t>
            </a:r>
            <a:r>
              <a:rPr lang="en-AU" sz="1800" spc="-30">
                <a:latin typeface="Arial"/>
                <a:cs typeface="Arial"/>
              </a:rPr>
              <a:t> </a:t>
            </a:r>
            <a:r>
              <a:rPr lang="en-AU" sz="1800">
                <a:latin typeface="Arial"/>
                <a:cs typeface="Arial"/>
              </a:rPr>
              <a:t>on</a:t>
            </a:r>
            <a:r>
              <a:rPr lang="en-AU" sz="1800" spc="-30">
                <a:latin typeface="Arial"/>
                <a:cs typeface="Arial"/>
              </a:rPr>
              <a:t> </a:t>
            </a:r>
            <a:r>
              <a:rPr lang="en-AU" sz="1800">
                <a:latin typeface="Arial"/>
                <a:cs typeface="Arial"/>
              </a:rPr>
              <a:t>the</a:t>
            </a:r>
            <a:r>
              <a:rPr lang="en-AU" sz="1800" spc="-35">
                <a:latin typeface="Arial"/>
                <a:cs typeface="Arial"/>
              </a:rPr>
              <a:t> </a:t>
            </a:r>
            <a:r>
              <a:rPr lang="en-AU" sz="1800">
                <a:latin typeface="Arial"/>
                <a:cs typeface="Arial"/>
              </a:rPr>
              <a:t>lands</a:t>
            </a:r>
            <a:r>
              <a:rPr lang="en-AU" sz="1800" spc="-30">
                <a:latin typeface="Arial"/>
                <a:cs typeface="Arial"/>
              </a:rPr>
              <a:t> </a:t>
            </a:r>
            <a:r>
              <a:rPr lang="en-AU" sz="1800">
                <a:latin typeface="Arial"/>
                <a:cs typeface="Arial"/>
              </a:rPr>
              <a:t>of</a:t>
            </a:r>
            <a:r>
              <a:rPr lang="en-AU" sz="1800" spc="-30">
                <a:latin typeface="Arial"/>
                <a:cs typeface="Arial"/>
              </a:rPr>
              <a:t> </a:t>
            </a:r>
            <a:r>
              <a:rPr lang="en-AU" sz="1800" spc="-25">
                <a:latin typeface="Arial"/>
                <a:cs typeface="Arial"/>
              </a:rPr>
              <a:t>the </a:t>
            </a:r>
            <a:r>
              <a:rPr lang="en-AU" sz="1800">
                <a:latin typeface="Arial"/>
                <a:cs typeface="Arial"/>
              </a:rPr>
              <a:t>Gadigal</a:t>
            </a:r>
            <a:r>
              <a:rPr lang="en-AU" sz="1800" spc="-10">
                <a:latin typeface="Arial"/>
                <a:cs typeface="Arial"/>
              </a:rPr>
              <a:t> </a:t>
            </a:r>
            <a:r>
              <a:rPr lang="en-AU" sz="1800">
                <a:latin typeface="Arial"/>
                <a:cs typeface="Arial"/>
              </a:rPr>
              <a:t>people</a:t>
            </a:r>
            <a:r>
              <a:rPr lang="en-AU" sz="1800" spc="-10">
                <a:latin typeface="Arial"/>
                <a:cs typeface="Arial"/>
              </a:rPr>
              <a:t> </a:t>
            </a:r>
            <a:r>
              <a:rPr lang="en-AU" sz="1800">
                <a:latin typeface="Arial"/>
                <a:cs typeface="Arial"/>
              </a:rPr>
              <a:t>with</a:t>
            </a:r>
            <a:r>
              <a:rPr lang="en-AU" sz="1800" spc="-10">
                <a:latin typeface="Arial"/>
                <a:cs typeface="Arial"/>
              </a:rPr>
              <a:t> </a:t>
            </a:r>
            <a:r>
              <a:rPr lang="en-AU" sz="1800">
                <a:latin typeface="Arial"/>
                <a:cs typeface="Arial"/>
              </a:rPr>
              <a:t>campuses,</a:t>
            </a:r>
            <a:r>
              <a:rPr lang="en-AU" sz="1800" spc="-5">
                <a:latin typeface="Arial"/>
                <a:cs typeface="Arial"/>
              </a:rPr>
              <a:t> </a:t>
            </a:r>
            <a:r>
              <a:rPr lang="en-AU" sz="1800">
                <a:latin typeface="Arial"/>
                <a:cs typeface="Arial"/>
              </a:rPr>
              <a:t>teaching</a:t>
            </a:r>
            <a:r>
              <a:rPr lang="en-AU" sz="1800" spc="-10">
                <a:latin typeface="Arial"/>
                <a:cs typeface="Arial"/>
              </a:rPr>
              <a:t> </a:t>
            </a:r>
            <a:r>
              <a:rPr lang="en-AU" sz="1800">
                <a:latin typeface="Arial"/>
                <a:cs typeface="Arial"/>
              </a:rPr>
              <a:t>and</a:t>
            </a:r>
            <a:r>
              <a:rPr lang="en-AU" sz="1800" spc="-10">
                <a:latin typeface="Arial"/>
                <a:cs typeface="Arial"/>
              </a:rPr>
              <a:t> </a:t>
            </a:r>
            <a:r>
              <a:rPr lang="en-AU" sz="1800">
                <a:latin typeface="Arial"/>
                <a:cs typeface="Arial"/>
              </a:rPr>
              <a:t>research</a:t>
            </a:r>
            <a:r>
              <a:rPr lang="en-AU" sz="1800" spc="-5">
                <a:latin typeface="Arial"/>
                <a:cs typeface="Arial"/>
              </a:rPr>
              <a:t> </a:t>
            </a:r>
            <a:r>
              <a:rPr lang="en-AU" sz="1800">
                <a:latin typeface="Arial"/>
                <a:cs typeface="Arial"/>
              </a:rPr>
              <a:t>facilities</a:t>
            </a:r>
            <a:r>
              <a:rPr lang="en-AU" sz="1800" spc="-5">
                <a:latin typeface="Arial"/>
                <a:cs typeface="Arial"/>
              </a:rPr>
              <a:t> </a:t>
            </a:r>
            <a:r>
              <a:rPr lang="en-AU" sz="1800">
                <a:latin typeface="Arial"/>
                <a:cs typeface="Arial"/>
              </a:rPr>
              <a:t>on</a:t>
            </a:r>
            <a:r>
              <a:rPr lang="en-AU" sz="1800" spc="-10">
                <a:latin typeface="Arial"/>
                <a:cs typeface="Arial"/>
              </a:rPr>
              <a:t> </a:t>
            </a:r>
            <a:r>
              <a:rPr lang="en-AU" sz="1800" spc="-25">
                <a:latin typeface="Arial"/>
                <a:cs typeface="Arial"/>
              </a:rPr>
              <a:t>the </a:t>
            </a:r>
            <a:r>
              <a:rPr lang="en-AU" sz="1800">
                <a:latin typeface="Arial"/>
                <a:cs typeface="Arial"/>
              </a:rPr>
              <a:t>lands</a:t>
            </a:r>
            <a:r>
              <a:rPr lang="en-AU" sz="1800" spc="-45">
                <a:latin typeface="Arial"/>
                <a:cs typeface="Arial"/>
              </a:rPr>
              <a:t> </a:t>
            </a:r>
            <a:r>
              <a:rPr lang="en-AU" sz="1800">
                <a:latin typeface="Arial"/>
                <a:cs typeface="Arial"/>
              </a:rPr>
              <a:t>of</a:t>
            </a:r>
            <a:r>
              <a:rPr lang="en-AU" sz="1800" spc="-35">
                <a:latin typeface="Arial"/>
                <a:cs typeface="Arial"/>
              </a:rPr>
              <a:t> </a:t>
            </a:r>
            <a:r>
              <a:rPr lang="en-AU" sz="1800">
                <a:latin typeface="Arial"/>
                <a:cs typeface="Arial"/>
              </a:rPr>
              <a:t>the</a:t>
            </a:r>
            <a:r>
              <a:rPr lang="en-AU" sz="1800" spc="-25">
                <a:latin typeface="Arial"/>
                <a:cs typeface="Arial"/>
              </a:rPr>
              <a:t> </a:t>
            </a:r>
            <a:r>
              <a:rPr lang="en-AU" sz="1800" err="1">
                <a:latin typeface="Arial"/>
                <a:cs typeface="Arial"/>
              </a:rPr>
              <a:t>Gamaraygal</a:t>
            </a:r>
            <a:r>
              <a:rPr lang="en-AU" sz="1800">
                <a:latin typeface="Arial"/>
                <a:cs typeface="Arial"/>
              </a:rPr>
              <a:t>,</a:t>
            </a:r>
            <a:r>
              <a:rPr lang="en-AU" sz="1800" spc="-30">
                <a:latin typeface="Arial"/>
                <a:cs typeface="Arial"/>
              </a:rPr>
              <a:t> </a:t>
            </a:r>
            <a:r>
              <a:rPr lang="en-AU" sz="1800" err="1">
                <a:latin typeface="Arial"/>
                <a:cs typeface="Arial"/>
              </a:rPr>
              <a:t>Dharug</a:t>
            </a:r>
            <a:r>
              <a:rPr lang="en-AU" sz="1800">
                <a:latin typeface="Arial"/>
                <a:cs typeface="Arial"/>
              </a:rPr>
              <a:t>,</a:t>
            </a:r>
            <a:r>
              <a:rPr lang="en-AU" sz="1800" spc="-30">
                <a:latin typeface="Arial"/>
                <a:cs typeface="Arial"/>
              </a:rPr>
              <a:t> </a:t>
            </a:r>
            <a:r>
              <a:rPr lang="en-AU" sz="1800" err="1">
                <a:latin typeface="Arial"/>
                <a:cs typeface="Arial"/>
              </a:rPr>
              <a:t>Wangal</a:t>
            </a:r>
            <a:r>
              <a:rPr lang="en-AU" sz="1800">
                <a:latin typeface="Arial"/>
                <a:cs typeface="Arial"/>
              </a:rPr>
              <a:t>,</a:t>
            </a:r>
            <a:r>
              <a:rPr lang="en-AU" sz="1800" spc="-35">
                <a:latin typeface="Arial"/>
                <a:cs typeface="Arial"/>
              </a:rPr>
              <a:t> </a:t>
            </a:r>
            <a:r>
              <a:rPr lang="en-AU" sz="1800" err="1">
                <a:latin typeface="Arial"/>
                <a:cs typeface="Arial"/>
              </a:rPr>
              <a:t>Darkinyung</a:t>
            </a:r>
            <a:r>
              <a:rPr lang="en-AU" sz="1800">
                <a:latin typeface="Arial"/>
                <a:cs typeface="Arial"/>
              </a:rPr>
              <a:t>,</a:t>
            </a:r>
            <a:r>
              <a:rPr lang="en-AU" sz="1800" spc="-30">
                <a:latin typeface="Arial"/>
                <a:cs typeface="Arial"/>
              </a:rPr>
              <a:t> </a:t>
            </a:r>
            <a:r>
              <a:rPr lang="en-AU" sz="1800" spc="-10" err="1">
                <a:latin typeface="Arial"/>
                <a:cs typeface="Arial"/>
              </a:rPr>
              <a:t>Burramadagal</a:t>
            </a:r>
            <a:r>
              <a:rPr lang="en-AU" sz="1800" spc="-10">
                <a:latin typeface="Arial"/>
                <a:cs typeface="Arial"/>
              </a:rPr>
              <a:t>, </a:t>
            </a:r>
            <a:r>
              <a:rPr lang="en-AU" sz="1800" err="1">
                <a:latin typeface="Arial"/>
                <a:cs typeface="Arial"/>
              </a:rPr>
              <a:t>Dharawal</a:t>
            </a:r>
            <a:r>
              <a:rPr lang="en-AU" sz="1800">
                <a:latin typeface="Arial"/>
                <a:cs typeface="Arial"/>
              </a:rPr>
              <a:t>,</a:t>
            </a:r>
            <a:r>
              <a:rPr lang="en-AU" sz="1800" spc="-30">
                <a:latin typeface="Arial"/>
                <a:cs typeface="Arial"/>
              </a:rPr>
              <a:t> </a:t>
            </a:r>
            <a:r>
              <a:rPr lang="en-AU" sz="1800" err="1">
                <a:latin typeface="Arial"/>
                <a:cs typeface="Arial"/>
              </a:rPr>
              <a:t>Gandangara</a:t>
            </a:r>
            <a:r>
              <a:rPr lang="en-AU" sz="1800">
                <a:latin typeface="Arial"/>
                <a:cs typeface="Arial"/>
              </a:rPr>
              <a:t>,</a:t>
            </a:r>
            <a:r>
              <a:rPr lang="en-AU" sz="1800" spc="-10">
                <a:latin typeface="Arial"/>
                <a:cs typeface="Arial"/>
              </a:rPr>
              <a:t> Gamilaraay,</a:t>
            </a:r>
            <a:r>
              <a:rPr lang="en-AU" sz="1800" spc="-15">
                <a:latin typeface="Arial"/>
                <a:cs typeface="Arial"/>
              </a:rPr>
              <a:t> </a:t>
            </a:r>
            <a:r>
              <a:rPr lang="en-AU" sz="1800" err="1">
                <a:latin typeface="Arial"/>
                <a:cs typeface="Arial"/>
              </a:rPr>
              <a:t>Barkindji</a:t>
            </a:r>
            <a:r>
              <a:rPr lang="en-AU" sz="1800">
                <a:latin typeface="Arial"/>
                <a:cs typeface="Arial"/>
              </a:rPr>
              <a:t>,</a:t>
            </a:r>
            <a:r>
              <a:rPr lang="en-AU" sz="1800" spc="-10">
                <a:latin typeface="Arial"/>
                <a:cs typeface="Arial"/>
              </a:rPr>
              <a:t> </a:t>
            </a:r>
            <a:r>
              <a:rPr lang="en-AU" sz="1800">
                <a:latin typeface="Arial"/>
                <a:cs typeface="Arial"/>
              </a:rPr>
              <a:t>Bundjalung,</a:t>
            </a:r>
            <a:r>
              <a:rPr lang="en-AU" sz="1800" spc="-10">
                <a:latin typeface="Arial"/>
                <a:cs typeface="Arial"/>
              </a:rPr>
              <a:t> Wiradjuri, </a:t>
            </a:r>
            <a:r>
              <a:rPr lang="en-AU" sz="1800" err="1">
                <a:latin typeface="Arial"/>
                <a:cs typeface="Arial"/>
              </a:rPr>
              <a:t>Ngunawal</a:t>
            </a:r>
            <a:r>
              <a:rPr lang="en-AU" sz="1800">
                <a:latin typeface="Arial"/>
                <a:cs typeface="Arial"/>
              </a:rPr>
              <a:t>,</a:t>
            </a:r>
            <a:r>
              <a:rPr lang="en-AU" sz="1800" spc="-15">
                <a:latin typeface="Arial"/>
                <a:cs typeface="Arial"/>
              </a:rPr>
              <a:t> </a:t>
            </a:r>
            <a:r>
              <a:rPr lang="en-AU" sz="1800" err="1">
                <a:latin typeface="Arial"/>
                <a:cs typeface="Arial"/>
              </a:rPr>
              <a:t>Gureng</a:t>
            </a:r>
            <a:r>
              <a:rPr lang="en-AU" sz="1800" spc="-10">
                <a:latin typeface="Arial"/>
                <a:cs typeface="Arial"/>
              </a:rPr>
              <a:t> </a:t>
            </a:r>
            <a:r>
              <a:rPr lang="en-AU" sz="1800" err="1">
                <a:latin typeface="Arial"/>
                <a:cs typeface="Arial"/>
              </a:rPr>
              <a:t>Gureng</a:t>
            </a:r>
            <a:r>
              <a:rPr lang="en-AU" sz="1800">
                <a:latin typeface="Arial"/>
                <a:cs typeface="Arial"/>
              </a:rPr>
              <a:t>,</a:t>
            </a:r>
            <a:r>
              <a:rPr lang="en-AU" sz="1800" spc="-10">
                <a:latin typeface="Arial"/>
                <a:cs typeface="Arial"/>
              </a:rPr>
              <a:t> </a:t>
            </a:r>
            <a:r>
              <a:rPr lang="en-AU" sz="1800">
                <a:latin typeface="Arial"/>
                <a:cs typeface="Arial"/>
              </a:rPr>
              <a:t>and</a:t>
            </a:r>
            <a:r>
              <a:rPr lang="en-AU" sz="1800" spc="-15">
                <a:latin typeface="Arial"/>
                <a:cs typeface="Arial"/>
              </a:rPr>
              <a:t> </a:t>
            </a:r>
            <a:r>
              <a:rPr lang="en-AU" sz="1800" err="1">
                <a:latin typeface="Arial"/>
                <a:cs typeface="Arial"/>
              </a:rPr>
              <a:t>Gagadju</a:t>
            </a:r>
            <a:r>
              <a:rPr lang="en-AU" sz="1800" spc="-10">
                <a:latin typeface="Arial"/>
                <a:cs typeface="Arial"/>
              </a:rPr>
              <a:t> peoples.</a:t>
            </a:r>
            <a:endParaRPr lang="en-AU" sz="1800">
              <a:latin typeface="Arial"/>
              <a:cs typeface="Arial"/>
            </a:endParaRPr>
          </a:p>
        </p:txBody>
      </p:sp>
    </p:spTree>
    <p:extLst>
      <p:ext uri="{BB962C8B-B14F-4D97-AF65-F5344CB8AC3E}">
        <p14:creationId xmlns:p14="http://schemas.microsoft.com/office/powerpoint/2010/main" val="7122428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4.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824931"/>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07" r:id="rId3"/>
    <p:sldLayoutId id="2147483745" r:id="rId4"/>
    <p:sldLayoutId id="2147483746" r:id="rId5"/>
    <p:sldLayoutId id="2147483747" r:id="rId6"/>
    <p:sldLayoutId id="2147483749" r:id="rId7"/>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897651"/>
      </p:ext>
    </p:extLst>
  </p:cSld>
  <p:clrMap bg1="lt1" tx1="dk1" bg2="lt2" tx2="dk2" accent1="accent1" accent2="accent2" accent3="accent3" accent4="accent4" accent5="accent5" accent6="accent6" hlink="hlink" folHlink="folHlink"/>
  <p:sldLayoutIdLst>
    <p:sldLayoutId id="2147483714" r:id="rId1"/>
    <p:sldLayoutId id="2147483717" r:id="rId2"/>
    <p:sldLayoutId id="2147483718" r:id="rId3"/>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958849"/>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4" r:id="rId3"/>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692434"/>
      </p:ext>
    </p:extLst>
  </p:cSld>
  <p:clrMap bg1="lt1" tx1="dk1" bg2="lt2" tx2="dk2" accent1="accent1" accent2="accent2" accent3="accent3" accent4="accent4" accent5="accent5" accent6="accent6" hlink="hlink" folHlink="folHlink"/>
  <p:sldLayoutIdLst>
    <p:sldLayoutId id="2147483726" r:id="rId1"/>
    <p:sldLayoutId id="2147483733" r:id="rId2"/>
    <p:sldLayoutId id="2147483734" r:id="rId3"/>
    <p:sldLayoutId id="2147483735" r:id="rId4"/>
    <p:sldLayoutId id="2147483732" r:id="rId5"/>
    <p:sldLayoutId id="2147483727" r:id="rId6"/>
    <p:sldLayoutId id="2147483739" r:id="rId7"/>
    <p:sldLayoutId id="2147483728" r:id="rId8"/>
    <p:sldLayoutId id="2147483729" r:id="rId9"/>
    <p:sldLayoutId id="2147483730" r:id="rId10"/>
    <p:sldLayoutId id="2147483731" r:id="rId11"/>
    <p:sldLayoutId id="2147483736" r:id="rId12"/>
    <p:sldLayoutId id="2147483748" r:id="rId13"/>
    <p:sldLayoutId id="2147483738" r:id="rId14"/>
  </p:sldLayoutIdLst>
  <p:txStyles>
    <p:titleStyle>
      <a:lvl1pPr>
        <a:defRPr>
          <a:solidFill>
            <a:schemeClr val="accent1"/>
          </a:solidFill>
          <a:latin typeface="+mj-lt"/>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736598"/>
            <a:ext cx="7988300" cy="369332"/>
          </a:xfrm>
          <a:prstGeom prst="rect">
            <a:avLst/>
          </a:prstGeom>
        </p:spPr>
        <p:txBody>
          <a:bodyPr wrap="square" lIns="0" tIns="0" rIns="0" bIns="0">
            <a:spAutoFit/>
          </a:bodyPr>
          <a:lstStyle>
            <a:lvl1pPr>
              <a:defRPr sz="2400" b="0" i="0">
                <a:solidFill>
                  <a:srgbClr val="E64626"/>
                </a:solidFill>
                <a:latin typeface="Times New Roman"/>
                <a:cs typeface="Times New Roman"/>
              </a:defRPr>
            </a:lvl1pPr>
          </a:lstStyle>
          <a:p>
            <a:r>
              <a:rPr lang="en-AU"/>
              <a:t>Click to add title</a:t>
            </a:r>
            <a:endParaRPr/>
          </a:p>
        </p:txBody>
      </p:sp>
      <p:sp>
        <p:nvSpPr>
          <p:cNvPr id="3" name="Placeholder 2"/>
          <p:cNvSpPr>
            <a:spLocks noGrp="1"/>
          </p:cNvSpPr>
          <p:nvPr>
            <p:ph type="body" idx="1"/>
          </p:nvPr>
        </p:nvSpPr>
        <p:spPr>
          <a:xfrm>
            <a:off x="1892300" y="1803398"/>
            <a:ext cx="6673850" cy="2762251"/>
          </a:xfrm>
          <a:prstGeom prst="rect">
            <a:avLst/>
          </a:prstGeom>
        </p:spPr>
        <p:txBody>
          <a:bodyPr wrap="square" lIns="0" tIns="0" rIns="0" bIns="0">
            <a:noAutofit/>
          </a:bodyPr>
          <a:lstStyle>
            <a:lvl1pPr>
              <a:defRPr sz="1000" b="0" i="0">
                <a:solidFill>
                  <a:srgbClr val="3C3C3B"/>
                </a:solidFill>
                <a:latin typeface="Arial"/>
                <a:cs typeface="Arial"/>
              </a:defRPr>
            </a:lvl1pPr>
          </a:lstStyle>
          <a:p>
            <a:pPr marL="171450" indent="-171450">
              <a:buClr>
                <a:schemeClr val="tx2"/>
              </a:buClr>
              <a:buFont typeface="System Font Regular"/>
              <a:buChar char="-"/>
            </a:pPr>
            <a:r>
              <a:rPr lang="en-GB" sz="1000">
                <a:solidFill>
                  <a:schemeClr val="tx2"/>
                </a:solidFill>
                <a:latin typeface="+mn-lt"/>
              </a:rPr>
              <a:t>Click to edit Master text styles</a:t>
            </a:r>
          </a:p>
          <a:p>
            <a:pPr marL="628650" lvl="1" indent="-171450">
              <a:buClr>
                <a:schemeClr val="tx2"/>
              </a:buClr>
              <a:buFont typeface="System Font Regular"/>
              <a:buChar char="-"/>
            </a:pPr>
            <a:r>
              <a:rPr lang="en-GB" sz="1000">
                <a:solidFill>
                  <a:schemeClr val="tx2"/>
                </a:solidFill>
                <a:latin typeface="+mn-lt"/>
              </a:rPr>
              <a:t>Second level</a:t>
            </a:r>
          </a:p>
          <a:p>
            <a:pPr marL="1085850" lvl="2" indent="-171450">
              <a:buClr>
                <a:schemeClr val="tx2"/>
              </a:buClr>
              <a:buFont typeface="System Font Regular"/>
              <a:buChar char="-"/>
            </a:pPr>
            <a:r>
              <a:rPr lang="en-GB" sz="1000">
                <a:solidFill>
                  <a:schemeClr val="tx2"/>
                </a:solidFill>
                <a:latin typeface="+mn-lt"/>
              </a:rPr>
              <a:t>Third level</a:t>
            </a:r>
          </a:p>
          <a:p>
            <a:pPr marL="1543050" lvl="3" indent="-171450">
              <a:buClr>
                <a:schemeClr val="tx2"/>
              </a:buClr>
              <a:buFont typeface="System Font Regular"/>
              <a:buChar char="-"/>
            </a:pPr>
            <a:r>
              <a:rPr lang="en-GB" sz="1000">
                <a:solidFill>
                  <a:schemeClr val="tx2"/>
                </a:solidFill>
                <a:latin typeface="+mn-lt"/>
              </a:rPr>
              <a:t>Fourth level</a:t>
            </a:r>
          </a:p>
          <a:p>
            <a:pPr marL="2000250" lvl="4" indent="-171450">
              <a:buClr>
                <a:schemeClr val="tx2"/>
              </a:buClr>
              <a:buFont typeface="System Font Regular"/>
              <a:buChar char="-"/>
            </a:pPr>
            <a:r>
              <a:rPr lang="en-GB" sz="1000">
                <a:solidFill>
                  <a:schemeClr val="tx2"/>
                </a:solidFill>
                <a:latin typeface="+mn-lt"/>
              </a:rPr>
              <a:t>Fifth level</a:t>
            </a:r>
            <a:endParaRPr lang="en-US" sz="1000">
              <a:solidFill>
                <a:schemeClr val="tx2"/>
              </a:solidFill>
              <a:latin typeface="+mn-lt"/>
            </a:endParaRPr>
          </a:p>
          <a:p>
            <a:endParaRPr/>
          </a:p>
        </p:txBody>
      </p:sp>
      <p:sp>
        <p:nvSpPr>
          <p:cNvPr id="12" name="Placeholder 3">
            <a:extLst>
              <a:ext uri="{FF2B5EF4-FFF2-40B4-BE49-F238E27FC236}">
                <a16:creationId xmlns:a16="http://schemas.microsoft.com/office/drawing/2014/main" id="{6C0811DA-1436-1C90-68E8-D6A920491400}"/>
              </a:ext>
            </a:extLst>
          </p:cNvPr>
          <p:cNvSpPr txBox="1"/>
          <p:nvPr userDrawn="1"/>
        </p:nvSpPr>
        <p:spPr>
          <a:xfrm>
            <a:off x="568325" y="4725643"/>
            <a:ext cx="942975" cy="118110"/>
          </a:xfrm>
          <a:prstGeom prst="rect">
            <a:avLst/>
          </a:prstGeom>
        </p:spPr>
        <p:txBody>
          <a:bodyPr vert="horz" wrap="square" lIns="0" tIns="4445" rIns="0" bIns="0" rtlCol="0">
            <a:spAutoFit/>
          </a:bodyPr>
          <a:lstStyle/>
          <a:p>
            <a:pPr marL="12700">
              <a:lnSpc>
                <a:spcPct val="100000"/>
              </a:lnSpc>
              <a:spcBef>
                <a:spcPts val="35"/>
              </a:spcBef>
            </a:pPr>
            <a:r>
              <a:rPr sz="650">
                <a:solidFill>
                  <a:srgbClr val="3C3C3B"/>
                </a:solidFill>
                <a:latin typeface="Arial"/>
                <a:cs typeface="Arial"/>
              </a:rPr>
              <a:t>The</a:t>
            </a:r>
            <a:r>
              <a:rPr sz="650" spc="15">
                <a:solidFill>
                  <a:srgbClr val="3C3C3B"/>
                </a:solidFill>
                <a:latin typeface="Arial"/>
                <a:cs typeface="Arial"/>
              </a:rPr>
              <a:t> </a:t>
            </a:r>
            <a:r>
              <a:rPr sz="650" spc="-10">
                <a:solidFill>
                  <a:srgbClr val="3C3C3B"/>
                </a:solidFill>
                <a:latin typeface="Arial"/>
                <a:cs typeface="Arial"/>
              </a:rPr>
              <a:t>University</a:t>
            </a:r>
            <a:r>
              <a:rPr sz="650" spc="10">
                <a:solidFill>
                  <a:srgbClr val="3C3C3B"/>
                </a:solidFill>
                <a:latin typeface="Arial"/>
                <a:cs typeface="Arial"/>
              </a:rPr>
              <a:t> </a:t>
            </a:r>
            <a:r>
              <a:rPr sz="650">
                <a:solidFill>
                  <a:srgbClr val="3C3C3B"/>
                </a:solidFill>
                <a:latin typeface="Arial"/>
                <a:cs typeface="Arial"/>
              </a:rPr>
              <a:t>of</a:t>
            </a:r>
            <a:r>
              <a:rPr sz="650" spc="15">
                <a:solidFill>
                  <a:srgbClr val="3C3C3B"/>
                </a:solidFill>
                <a:latin typeface="Arial"/>
                <a:cs typeface="Arial"/>
              </a:rPr>
              <a:t> </a:t>
            </a:r>
            <a:r>
              <a:rPr sz="650" spc="-10">
                <a:solidFill>
                  <a:srgbClr val="3C3C3B"/>
                </a:solidFill>
                <a:latin typeface="Arial"/>
                <a:cs typeface="Arial"/>
              </a:rPr>
              <a:t>Sydney</a:t>
            </a:r>
            <a:endParaRPr sz="650">
              <a:latin typeface="Arial"/>
              <a:cs typeface="Arial"/>
            </a:endParaRPr>
          </a:p>
        </p:txBody>
      </p:sp>
      <p:sp>
        <p:nvSpPr>
          <p:cNvPr id="8" name="object 4">
            <a:extLst>
              <a:ext uri="{FF2B5EF4-FFF2-40B4-BE49-F238E27FC236}">
                <a16:creationId xmlns:a16="http://schemas.microsoft.com/office/drawing/2014/main" id="{5A642DA0-8A3F-F1D1-A500-3E3B635F525E}"/>
              </a:ext>
            </a:extLst>
          </p:cNvPr>
          <p:cNvSpPr/>
          <p:nvPr userDrawn="1"/>
        </p:nvSpPr>
        <p:spPr>
          <a:xfrm>
            <a:off x="571500" y="576262"/>
            <a:ext cx="914400" cy="0"/>
          </a:xfrm>
          <a:custGeom>
            <a:avLst/>
            <a:gdLst/>
            <a:ahLst/>
            <a:cxnLst/>
            <a:rect l="l" t="t" r="r" b="b"/>
            <a:pathLst>
              <a:path w="914400">
                <a:moveTo>
                  <a:pt x="914400" y="0"/>
                </a:moveTo>
                <a:lnTo>
                  <a:pt x="0" y="0"/>
                </a:lnTo>
              </a:path>
            </a:pathLst>
          </a:custGeom>
          <a:ln w="9525">
            <a:solidFill>
              <a:schemeClr val="accent1"/>
            </a:solidFill>
          </a:ln>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741" r:id="rId3"/>
    <p:sldLayoutId id="2147483704" r:id="rId4"/>
    <p:sldLayoutId id="2147483680" r:id="rId5"/>
    <p:sldLayoutId id="2147483681" r:id="rId6"/>
    <p:sldLayoutId id="2147483662" r:id="rId7"/>
    <p:sldLayoutId id="2147483668" r:id="rId8"/>
    <p:sldLayoutId id="2147483669" r:id="rId9"/>
    <p:sldLayoutId id="2147483667" r:id="rId10"/>
    <p:sldLayoutId id="2147483670" r:id="rId11"/>
    <p:sldLayoutId id="2147483666" r:id="rId12"/>
    <p:sldLayoutId id="2147483744" r:id="rId13"/>
    <p:sldLayoutId id="2147483671" r:id="rId14"/>
    <p:sldLayoutId id="2147483663" r:id="rId15"/>
    <p:sldLayoutId id="2147483672" r:id="rId16"/>
    <p:sldLayoutId id="2147483742" r:id="rId17"/>
    <p:sldLayoutId id="2147483743" r:id="rId18"/>
    <p:sldLayoutId id="2147483673" r:id="rId19"/>
    <p:sldLayoutId id="2147483674" r:id="rId20"/>
    <p:sldLayoutId id="2147483675" r:id="rId21"/>
    <p:sldLayoutId id="2147483676" r:id="rId22"/>
    <p:sldLayoutId id="2147483677" r:id="rId23"/>
    <p:sldLayoutId id="2147483740" r:id="rId24"/>
    <p:sldLayoutId id="2147483678" r:id="rId25"/>
    <p:sldLayoutId id="2147483679" r:id="rId26"/>
  </p:sldLayoutIdLst>
  <p:txStyles>
    <p:titleStyle>
      <a:lvl1pPr>
        <a:defRPr>
          <a:solidFill>
            <a:schemeClr val="accent1"/>
          </a:solidFill>
          <a:latin typeface="Times" pitchFamily="2" charset="0"/>
          <a:ea typeface="+mj-ea"/>
          <a:cs typeface="+mj-cs"/>
        </a:defRPr>
      </a:lvl1pPr>
    </p:titleStyle>
    <p:bodyStyle>
      <a:lvl1pPr marL="171450" indent="-171450">
        <a:buClr>
          <a:schemeClr val="tx2"/>
        </a:buClr>
        <a:buFont typeface="Arial" panose="020B0604020202020204" pitchFamily="34" charset="0"/>
        <a:buChar char="•"/>
        <a:defRPr>
          <a:solidFill>
            <a:schemeClr val="tx2"/>
          </a:solidFill>
          <a:latin typeface="+mn-lt"/>
          <a:ea typeface="+mn-ea"/>
          <a:cs typeface="+mn-cs"/>
        </a:defRPr>
      </a:lvl1pPr>
      <a:lvl2pPr marL="457200">
        <a:buFont typeface="Arial" panose="020B0604020202020204" pitchFamily="34" charset="0"/>
        <a:buChar char="•"/>
        <a:defRPr>
          <a:solidFill>
            <a:schemeClr val="tx2"/>
          </a:solidFill>
          <a:latin typeface="+mn-lt"/>
          <a:ea typeface="+mn-ea"/>
          <a:cs typeface="+mn-cs"/>
        </a:defRPr>
      </a:lvl2pPr>
      <a:lvl3pPr marL="914400">
        <a:buFont typeface="Arial" panose="020B0604020202020204" pitchFamily="34" charset="0"/>
        <a:buChar char="•"/>
        <a:defRPr>
          <a:solidFill>
            <a:schemeClr val="tx2"/>
          </a:solidFill>
          <a:latin typeface="+mn-lt"/>
          <a:ea typeface="+mn-ea"/>
          <a:cs typeface="+mn-cs"/>
        </a:defRPr>
      </a:lvl3pPr>
      <a:lvl4pPr marL="1371600">
        <a:buFont typeface="Arial" panose="020B0604020202020204" pitchFamily="34" charset="0"/>
        <a:buChar char="•"/>
        <a:defRPr>
          <a:solidFill>
            <a:schemeClr val="tx2"/>
          </a:solidFill>
          <a:latin typeface="+mn-lt"/>
          <a:ea typeface="+mn-ea"/>
          <a:cs typeface="+mn-cs"/>
        </a:defRPr>
      </a:lvl4pPr>
      <a:lvl5pPr marL="1828800">
        <a:buFont typeface="Arial" panose="020B0604020202020204" pitchFamily="34" charset="0"/>
        <a:buChar char="•"/>
        <a:defRPr>
          <a:solidFill>
            <a:schemeClr val="tx2"/>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4" orient="horz" pos="362" userDrawn="1">
          <p15:clr>
            <a:srgbClr val="A4A3A4"/>
          </p15:clr>
        </p15:guide>
        <p15:guide id="6" orient="horz" pos="1131" userDrawn="1">
          <p15:clr>
            <a:srgbClr val="A4A3A4"/>
          </p15:clr>
        </p15:guide>
        <p15:guide id="8" orient="horz" pos="2876" userDrawn="1">
          <p15:clr>
            <a:srgbClr val="A4A3A4"/>
          </p15:clr>
        </p15:guide>
        <p15:guide id="9" pos="360" userDrawn="1">
          <p15:clr>
            <a:srgbClr val="A4A3A4"/>
          </p15:clr>
        </p15:guide>
        <p15:guide id="10" pos="5396" userDrawn="1">
          <p15:clr>
            <a:srgbClr val="A4A3A4"/>
          </p15:clr>
        </p15:guide>
        <p15:guide id="11" pos="118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6.xml"/><Relationship Id="rId1" Type="http://schemas.openxmlformats.org/officeDocument/2006/relationships/video" Target="https://www.youtube.com/embed/UVuyGLqFFyI?feature=oembed" TargetMode="External"/><Relationship Id="rId5" Type="http://schemas.openxmlformats.org/officeDocument/2006/relationships/image" Target="../media/image18.jpeg"/><Relationship Id="rId4" Type="http://schemas.openxmlformats.org/officeDocument/2006/relationships/hyperlink" Target="https://iview.abc.net.au/video/RV2409H001S0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UVuyGLqFFyI" TargetMode="External"/><Relationship Id="rId2" Type="http://schemas.openxmlformats.org/officeDocument/2006/relationships/hyperlink" Target="https://medium.com/three-minute-reads/5-examples-of-how-high-school-is-unfair-8f0d4d4fa925" TargetMode="External"/><Relationship Id="rId1" Type="http://schemas.openxmlformats.org/officeDocument/2006/relationships/slideLayout" Target="../slideLayouts/slideLayout45.xml"/><Relationship Id="rId6" Type="http://schemas.openxmlformats.org/officeDocument/2006/relationships/image" Target="../media/image22.jpeg"/><Relationship Id="rId5" Type="http://schemas.openxmlformats.org/officeDocument/2006/relationships/hyperlink" Target="https://sheridan.brown.edu/resources/inclusive-teaching/supporting-neurodivergent-students-classroom" TargetMode="External"/><Relationship Id="rId4" Type="http://schemas.openxmlformats.org/officeDocument/2006/relationships/hyperlink" Target="https://www.aspect.org.au/blog/four-ways-to-improve-access-in-higher-education-for-autistic-student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57E90C-FCA3-69DB-EA8F-EC872B982409}"/>
              </a:ext>
            </a:extLst>
          </p:cNvPr>
          <p:cNvSpPr>
            <a:spLocks noGrp="1"/>
          </p:cNvSpPr>
          <p:nvPr>
            <p:ph type="body" sz="quarter" idx="13"/>
          </p:nvPr>
        </p:nvSpPr>
        <p:spPr>
          <a:xfrm>
            <a:off x="562032" y="574675"/>
            <a:ext cx="8180185" cy="1066800"/>
          </a:xfrm>
        </p:spPr>
        <p:txBody>
          <a:bodyPr/>
          <a:lstStyle/>
          <a:p>
            <a:r>
              <a:rPr kumimoji="0" lang="en-US" altLang="en-US" sz="2200" b="0" i="0" u="none" strike="noStrike" cap="none" normalizeH="0" baseline="0" dirty="0">
                <a:ln>
                  <a:noFill/>
                </a:ln>
                <a:solidFill>
                  <a:srgbClr val="212121"/>
                </a:solidFill>
                <a:effectLst/>
                <a:cs typeface="Calibri" panose="020F0502020204030204" pitchFamily="34" charset="0"/>
              </a:rPr>
              <a:t>2026 NEAS Conference</a:t>
            </a:r>
            <a:endParaRPr kumimoji="0" lang="en-US" altLang="en-US" sz="2200" b="0" i="0" u="none" strike="noStrike" cap="none" normalizeH="0" baseline="0" dirty="0">
              <a:ln>
                <a:noFill/>
              </a:ln>
              <a:solidFill>
                <a:schemeClr val="tx1"/>
              </a:solidFill>
              <a:effectLst/>
            </a:endParaRPr>
          </a:p>
          <a:p>
            <a:endParaRPr lang="en-AU" sz="2400" dirty="0"/>
          </a:p>
        </p:txBody>
      </p:sp>
      <p:sp>
        <p:nvSpPr>
          <p:cNvPr id="3" name="Text Placeholder 2">
            <a:extLst>
              <a:ext uri="{FF2B5EF4-FFF2-40B4-BE49-F238E27FC236}">
                <a16:creationId xmlns:a16="http://schemas.microsoft.com/office/drawing/2014/main" id="{046C7E12-FDEE-D02F-E4C3-938D0E914E25}"/>
              </a:ext>
            </a:extLst>
          </p:cNvPr>
          <p:cNvSpPr>
            <a:spLocks noGrp="1"/>
          </p:cNvSpPr>
          <p:nvPr>
            <p:ph type="body" sz="quarter" idx="15"/>
          </p:nvPr>
        </p:nvSpPr>
        <p:spPr>
          <a:xfrm>
            <a:off x="592744" y="1641475"/>
            <a:ext cx="7958512" cy="1901478"/>
          </a:xfrm>
        </p:spPr>
        <p:txBody>
          <a:bodyPr/>
          <a:lstStyle/>
          <a:p>
            <a:r>
              <a:rPr lang="en-US" sz="3200" b="1" dirty="0"/>
              <a:t>Belief, Collaboration and Empathy: Supporting Neurodivergent Learners in ESL Classrooms</a:t>
            </a:r>
            <a:endParaRPr lang="en-AU" sz="2400" b="1" dirty="0"/>
          </a:p>
          <a:p>
            <a:endParaRPr lang="en-AU" sz="2400" b="1" dirty="0"/>
          </a:p>
        </p:txBody>
      </p:sp>
      <p:sp>
        <p:nvSpPr>
          <p:cNvPr id="4" name="Text Placeholder 3">
            <a:extLst>
              <a:ext uri="{FF2B5EF4-FFF2-40B4-BE49-F238E27FC236}">
                <a16:creationId xmlns:a16="http://schemas.microsoft.com/office/drawing/2014/main" id="{B79E3A42-E05C-385C-D6F7-43DBE4CA003B}"/>
              </a:ext>
            </a:extLst>
          </p:cNvPr>
          <p:cNvSpPr>
            <a:spLocks noGrp="1"/>
          </p:cNvSpPr>
          <p:nvPr>
            <p:ph type="body" sz="quarter" idx="12"/>
          </p:nvPr>
        </p:nvSpPr>
        <p:spPr/>
        <p:txBody>
          <a:bodyPr/>
          <a:lstStyle/>
          <a:p>
            <a:r>
              <a:rPr lang="en-AU" dirty="0"/>
              <a:t>Dani Gross</a:t>
            </a:r>
          </a:p>
        </p:txBody>
      </p:sp>
    </p:spTree>
    <p:extLst>
      <p:ext uri="{BB962C8B-B14F-4D97-AF65-F5344CB8AC3E}">
        <p14:creationId xmlns:p14="http://schemas.microsoft.com/office/powerpoint/2010/main" val="3190174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1F7A5-4545-A80A-BAF4-E103605C9704}"/>
              </a:ext>
            </a:extLst>
          </p:cNvPr>
          <p:cNvSpPr>
            <a:spLocks noGrp="1"/>
          </p:cNvSpPr>
          <p:nvPr>
            <p:ph type="title"/>
          </p:nvPr>
        </p:nvSpPr>
        <p:spPr/>
        <p:txBody>
          <a:bodyPr/>
          <a:lstStyle/>
          <a:p>
            <a:r>
              <a:rPr lang="en-AU" sz="2400" dirty="0">
                <a:hlinkClick r:id="rId4"/>
              </a:rPr>
              <a:t>https://iview.abc.net.au/video/RV2409H001S00</a:t>
            </a:r>
            <a:r>
              <a:rPr lang="en-AU" sz="2400" dirty="0"/>
              <a:t> </a:t>
            </a:r>
            <a:br>
              <a:rPr lang="en-AU" sz="2400" dirty="0"/>
            </a:br>
            <a:endParaRPr lang="en-AU" dirty="0"/>
          </a:p>
        </p:txBody>
      </p:sp>
      <p:sp>
        <p:nvSpPr>
          <p:cNvPr id="3" name="Text Placeholder 2">
            <a:extLst>
              <a:ext uri="{FF2B5EF4-FFF2-40B4-BE49-F238E27FC236}">
                <a16:creationId xmlns:a16="http://schemas.microsoft.com/office/drawing/2014/main" id="{C5C3C0E2-F092-9709-8EE2-BEA7558E14A2}"/>
              </a:ext>
            </a:extLst>
          </p:cNvPr>
          <p:cNvSpPr>
            <a:spLocks noGrp="1"/>
          </p:cNvSpPr>
          <p:nvPr>
            <p:ph type="body" idx="1"/>
          </p:nvPr>
        </p:nvSpPr>
        <p:spPr>
          <a:xfrm>
            <a:off x="1039091" y="1803399"/>
            <a:ext cx="7527059" cy="2781300"/>
          </a:xfrm>
        </p:spPr>
        <p:txBody>
          <a:bodyPr/>
          <a:lstStyle/>
          <a:p>
            <a:pPr marL="0" indent="0">
              <a:buNone/>
            </a:pPr>
            <a:endParaRPr lang="en-AU" sz="2400" dirty="0"/>
          </a:p>
        </p:txBody>
      </p:sp>
      <p:pic>
        <p:nvPicPr>
          <p:cNvPr id="4" name="Online Media 3" title="The Price Is Right 2015 01 05">
            <a:hlinkClick r:id="" action="ppaction://media"/>
            <a:extLst>
              <a:ext uri="{FF2B5EF4-FFF2-40B4-BE49-F238E27FC236}">
                <a16:creationId xmlns:a16="http://schemas.microsoft.com/office/drawing/2014/main" id="{BAC6A496-27F5-2895-C7D0-A7CAE4F39772}"/>
              </a:ext>
            </a:extLst>
          </p:cNvPr>
          <p:cNvPicPr>
            <a:picLocks noRot="1" noChangeAspect="1"/>
          </p:cNvPicPr>
          <p:nvPr>
            <a:videoFile r:link="rId1"/>
          </p:nvPr>
        </p:nvPicPr>
        <p:blipFill>
          <a:blip r:embed="rId5"/>
          <a:stretch>
            <a:fillRect/>
          </a:stretch>
        </p:blipFill>
        <p:spPr>
          <a:xfrm>
            <a:off x="19050" y="0"/>
            <a:ext cx="9104313" cy="5143500"/>
          </a:xfrm>
          <a:prstGeom prst="rect">
            <a:avLst/>
          </a:prstGeom>
        </p:spPr>
      </p:pic>
    </p:spTree>
    <p:extLst>
      <p:ext uri="{BB962C8B-B14F-4D97-AF65-F5344CB8AC3E}">
        <p14:creationId xmlns:p14="http://schemas.microsoft.com/office/powerpoint/2010/main" val="13190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74A79-52B9-CD6A-20DD-2F14CDA3230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01020E8-970C-B2B0-17C4-48CB62E63C94}"/>
              </a:ext>
            </a:extLst>
          </p:cNvPr>
          <p:cNvSpPr>
            <a:spLocks noGrp="1"/>
          </p:cNvSpPr>
          <p:nvPr>
            <p:ph type="title"/>
          </p:nvPr>
        </p:nvSpPr>
        <p:spPr>
          <a:xfrm>
            <a:off x="577850" y="736598"/>
            <a:ext cx="7988300" cy="738664"/>
          </a:xfrm>
        </p:spPr>
        <p:txBody>
          <a:bodyPr rot="0" spcFirstLastPara="0" vertOverflow="overflow" horzOverflow="overflow" vert="horz" wrap="square" lIns="0" tIns="45720" rIns="90000" bIns="45720" numCol="1" spcCol="0" rtlCol="0" fromWordArt="0" anchorCtr="0" forceAA="0" compatLnSpc="1">
            <a:prstTxWarp prst="textNoShape">
              <a:avLst/>
            </a:prstTxWarp>
            <a:normAutofit/>
          </a:bodyPr>
          <a:lstStyle/>
          <a:p>
            <a:pPr>
              <a:buClr>
                <a:schemeClr val="tx2"/>
              </a:buClr>
              <a:defRPr/>
            </a:pPr>
            <a:r>
              <a:rPr kumimoji="0" lang="en-US" b="0" i="0" u="none" strike="noStrike" kern="0" cap="none" spc="0" normalizeH="0" baseline="0" noProof="0" dirty="0">
                <a:ln>
                  <a:noFill/>
                </a:ln>
                <a:effectLst/>
                <a:uLnTx/>
                <a:uFillTx/>
              </a:rPr>
              <a:t>Comprehension Questions </a:t>
            </a:r>
          </a:p>
        </p:txBody>
      </p:sp>
      <p:sp>
        <p:nvSpPr>
          <p:cNvPr id="2" name="Text Placeholder 2">
            <a:extLst>
              <a:ext uri="{FF2B5EF4-FFF2-40B4-BE49-F238E27FC236}">
                <a16:creationId xmlns:a16="http://schemas.microsoft.com/office/drawing/2014/main" id="{97B4AB59-32B2-C8CD-CFDB-90AC1B55E059}"/>
              </a:ext>
            </a:extLst>
          </p:cNvPr>
          <p:cNvSpPr>
            <a:spLocks noGrp="1"/>
          </p:cNvSpPr>
          <p:nvPr>
            <p:ph type="body" sz="quarter" idx="10"/>
          </p:nvPr>
        </p:nvSpPr>
        <p:spPr>
          <a:xfrm>
            <a:off x="577849" y="1193800"/>
            <a:ext cx="7988301" cy="3494314"/>
          </a:xfrm>
        </p:spPr>
        <p:txBody>
          <a:bodyPr wrap="square" lIns="0" tIns="45720" rIns="90000" bIns="45720">
            <a:normAutofit lnSpcReduction="10000"/>
          </a:bodyPr>
          <a:lstStyle/>
          <a:p>
            <a:pPr marL="228600" lvl="0" indent="-228600">
              <a:lnSpc>
                <a:spcPct val="90000"/>
              </a:lnSpc>
              <a:buFont typeface="+mj-lt"/>
              <a:buAutoNum type="arabicPeriod"/>
            </a:pPr>
            <a:r>
              <a:rPr lang="en-US" sz="1600" kern="0" spc="-5" dirty="0">
                <a:effectLst/>
              </a:rPr>
              <a:t>What kind of damage did the fire at the author's high school cause, and which specific building was primarily affected?</a:t>
            </a:r>
          </a:p>
          <a:p>
            <a:pPr marL="228600" lvl="0" indent="-228600">
              <a:lnSpc>
                <a:spcPct val="90000"/>
              </a:lnSpc>
              <a:buFont typeface="+mj-lt"/>
              <a:buAutoNum type="arabicPeriod"/>
            </a:pPr>
            <a:r>
              <a:rPr lang="en-US" sz="1600" kern="0" spc="-5" dirty="0">
                <a:effectLst/>
              </a:rPr>
              <a:t>What was Mrs. Harwood’s rule about reading questions in her advanced literature class, and how did she handle the author’s failure to answer one of the questions correctly?</a:t>
            </a:r>
          </a:p>
          <a:p>
            <a:pPr marL="228600" lvl="0" indent="-228600">
              <a:lnSpc>
                <a:spcPct val="90000"/>
              </a:lnSpc>
              <a:buFont typeface="+mj-lt"/>
              <a:buAutoNum type="arabicPeriod"/>
            </a:pPr>
            <a:r>
              <a:rPr lang="en-US" sz="1600" kern="0" spc="-5" dirty="0">
                <a:effectLst/>
              </a:rPr>
              <a:t>Why did the author consider their PE classes to be unfair, and how did this affect their best friend’s academic record?</a:t>
            </a:r>
          </a:p>
          <a:p>
            <a:pPr marL="228600" lvl="0" indent="-228600">
              <a:lnSpc>
                <a:spcPct val="90000"/>
              </a:lnSpc>
              <a:buFont typeface="+mj-lt"/>
              <a:buAutoNum type="arabicPeriod"/>
            </a:pPr>
            <a:r>
              <a:rPr lang="en-US" sz="1600" kern="0" spc="-5" dirty="0">
                <a:effectLst/>
              </a:rPr>
              <a:t>What decision did the author make after their dramatic conflict with the co-Stage Manager, and what lesson did they learn from it?</a:t>
            </a:r>
          </a:p>
          <a:p>
            <a:pPr marL="228600" lvl="0" indent="-228600">
              <a:lnSpc>
                <a:spcPct val="90000"/>
              </a:lnSpc>
              <a:buFont typeface="+mj-lt"/>
              <a:buAutoNum type="arabicPeriod"/>
            </a:pPr>
            <a:r>
              <a:rPr lang="en-US" sz="1600" kern="0" spc="-5" dirty="0">
                <a:effectLst/>
              </a:rPr>
              <a:t>What role did the author’s mother play in educational reforms at the state level, and how did these changes affect the author?</a:t>
            </a:r>
          </a:p>
          <a:p>
            <a:pPr marL="228600" lvl="0" indent="-228600">
              <a:lnSpc>
                <a:spcPct val="90000"/>
              </a:lnSpc>
              <a:buFont typeface="+mj-lt"/>
              <a:buAutoNum type="arabicPeriod"/>
            </a:pPr>
            <a:r>
              <a:rPr lang="en-US" sz="1600" kern="0" spc="-5" dirty="0">
                <a:effectLst/>
              </a:rPr>
              <a:t>What challenges did the author face in chemistry class, and how did the teacher accommodate them during the final exam?</a:t>
            </a:r>
          </a:p>
          <a:p>
            <a:pPr marL="228600" lvl="0" indent="-228600">
              <a:lnSpc>
                <a:spcPct val="90000"/>
              </a:lnSpc>
              <a:buFont typeface="+mj-lt"/>
              <a:buAutoNum type="arabicPeriod"/>
            </a:pPr>
            <a:r>
              <a:rPr lang="en-US" sz="1600" kern="0" spc="-5" dirty="0">
                <a:effectLst/>
              </a:rPr>
              <a:t>How did the author’s connection to their mother influence how teachers treated them in high school?</a:t>
            </a:r>
          </a:p>
          <a:p>
            <a:pPr marL="228600" lvl="0" indent="-228600">
              <a:lnSpc>
                <a:spcPct val="90000"/>
              </a:lnSpc>
              <a:buFont typeface="+mj-lt"/>
              <a:buAutoNum type="arabicPeriod"/>
            </a:pPr>
            <a:r>
              <a:rPr lang="en-US" sz="1600" kern="0" spc="-5" dirty="0">
                <a:effectLst/>
              </a:rPr>
              <a:t>Based on the author's experience, what advice do they give about succeeding in high school, and why do they believe it worked for them?</a:t>
            </a:r>
          </a:p>
          <a:p>
            <a:pPr>
              <a:lnSpc>
                <a:spcPct val="90000"/>
              </a:lnSpc>
              <a:spcBef>
                <a:spcPct val="20000"/>
              </a:spcBef>
              <a:spcAft>
                <a:spcPct val="0"/>
              </a:spcAft>
            </a:pPr>
            <a:endParaRPr lang="en-US" sz="1100" dirty="0"/>
          </a:p>
        </p:txBody>
      </p:sp>
    </p:spTree>
    <p:extLst>
      <p:ext uri="{BB962C8B-B14F-4D97-AF65-F5344CB8AC3E}">
        <p14:creationId xmlns:p14="http://schemas.microsoft.com/office/powerpoint/2010/main" val="242045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3136D-F60D-51D6-AFF1-4B0D11FA443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9263DB3-C327-F9BF-339B-970FE4870FDA}"/>
              </a:ext>
            </a:extLst>
          </p:cNvPr>
          <p:cNvSpPr>
            <a:spLocks noGrp="1"/>
          </p:cNvSpPr>
          <p:nvPr>
            <p:ph type="title"/>
          </p:nvPr>
        </p:nvSpPr>
        <p:spPr>
          <a:xfrm>
            <a:off x="577850" y="736598"/>
            <a:ext cx="7988300" cy="738664"/>
          </a:xfrm>
        </p:spPr>
        <p:txBody>
          <a:bodyPr rot="0" spcFirstLastPara="0" vertOverflow="overflow" horzOverflow="overflow" vert="horz" wrap="square" lIns="0" tIns="45720" rIns="90000" bIns="45720" numCol="1" spcCol="0" rtlCol="0" fromWordArt="0" anchorCtr="0" forceAA="0" compatLnSpc="1">
            <a:prstTxWarp prst="textNoShape">
              <a:avLst/>
            </a:prstTxWarp>
            <a:normAutofit/>
          </a:bodyPr>
          <a:lstStyle/>
          <a:p>
            <a:pPr>
              <a:buClr>
                <a:schemeClr val="tx2"/>
              </a:buClr>
              <a:defRPr/>
            </a:pPr>
            <a:r>
              <a:rPr lang="en-US" dirty="0"/>
              <a:t>Answers</a:t>
            </a:r>
            <a:endParaRPr kumimoji="0" lang="en-US" b="0" i="0" u="none" strike="noStrike" kern="0" cap="none" spc="0" normalizeH="0" baseline="0" noProof="0" dirty="0">
              <a:ln>
                <a:noFill/>
              </a:ln>
              <a:effectLst/>
              <a:uLnTx/>
              <a:uFillTx/>
            </a:endParaRPr>
          </a:p>
        </p:txBody>
      </p:sp>
      <p:sp>
        <p:nvSpPr>
          <p:cNvPr id="2" name="Text Placeholder 2">
            <a:extLst>
              <a:ext uri="{FF2B5EF4-FFF2-40B4-BE49-F238E27FC236}">
                <a16:creationId xmlns:a16="http://schemas.microsoft.com/office/drawing/2014/main" id="{A13D9D50-1746-F699-FAEE-C809F001CEBD}"/>
              </a:ext>
            </a:extLst>
          </p:cNvPr>
          <p:cNvSpPr>
            <a:spLocks noGrp="1"/>
          </p:cNvSpPr>
          <p:nvPr>
            <p:ph type="body" sz="quarter" idx="10"/>
          </p:nvPr>
        </p:nvSpPr>
        <p:spPr>
          <a:xfrm>
            <a:off x="577849" y="1279978"/>
            <a:ext cx="7988299" cy="3357336"/>
          </a:xfrm>
        </p:spPr>
        <p:txBody>
          <a:bodyPr wrap="square" lIns="0" tIns="45720" rIns="90000" bIns="45720">
            <a:normAutofit lnSpcReduction="10000"/>
          </a:bodyPr>
          <a:lstStyle/>
          <a:p>
            <a:pPr marL="342900" lvl="0" indent="-342900">
              <a:lnSpc>
                <a:spcPct val="90000"/>
              </a:lnSpc>
              <a:buFont typeface="+mj-lt"/>
              <a:buAutoNum type="arabicPeriod"/>
            </a:pPr>
            <a:r>
              <a:rPr lang="en-GB" sz="1400" kern="100" dirty="0">
                <a:effectLst/>
              </a:rPr>
              <a:t>The fire was contained primarily to the building housing the gym, home economics, and choir rooms, with serious damage limited to these areas.</a:t>
            </a:r>
            <a:endParaRPr lang="en-AU" sz="1400" kern="100" dirty="0">
              <a:effectLst/>
            </a:endParaRPr>
          </a:p>
          <a:p>
            <a:pPr marL="342900" lvl="0" indent="-342900">
              <a:lnSpc>
                <a:spcPct val="90000"/>
              </a:lnSpc>
              <a:buFont typeface="+mj-lt"/>
              <a:buAutoNum type="arabicPeriod"/>
            </a:pPr>
            <a:r>
              <a:rPr lang="en-GB" sz="1400" kern="100" dirty="0">
                <a:effectLst/>
              </a:rPr>
              <a:t>Mrs. Harwood required students to answer two reading questions correctly or fail the class. When the author missed one question, Mrs. Harwood grilled them but let it pass, showing leniency.</a:t>
            </a:r>
            <a:endParaRPr lang="en-AU" sz="1400" kern="100" dirty="0">
              <a:effectLst/>
            </a:endParaRPr>
          </a:p>
          <a:p>
            <a:pPr marL="342900" lvl="0" indent="-342900">
              <a:lnSpc>
                <a:spcPct val="90000"/>
              </a:lnSpc>
              <a:buFont typeface="+mj-lt"/>
              <a:buAutoNum type="arabicPeriod"/>
            </a:pPr>
            <a:r>
              <a:rPr lang="en-GB" sz="1400" kern="100" dirty="0">
                <a:effectLst/>
              </a:rPr>
              <a:t>The author felt PE classes were unfair as their best friend received a C for not excelling in a game irrelevant to adult life, which impacted their GPA. Conversely, the author received an A for simply dressing in PE attire.</a:t>
            </a:r>
            <a:endParaRPr lang="en-AU" sz="1400" kern="100" dirty="0">
              <a:effectLst/>
            </a:endParaRPr>
          </a:p>
          <a:p>
            <a:pPr marL="342900" lvl="0" indent="-342900">
              <a:lnSpc>
                <a:spcPct val="90000"/>
              </a:lnSpc>
              <a:buFont typeface="+mj-lt"/>
              <a:buAutoNum type="arabicPeriod"/>
            </a:pPr>
            <a:r>
              <a:rPr lang="en-GB" sz="1400" kern="100" dirty="0">
                <a:effectLst/>
              </a:rPr>
              <a:t>The author decided never to lose their temper like that again and has maintained this resolution since then.</a:t>
            </a:r>
            <a:endParaRPr lang="en-AU" sz="1400" kern="100" dirty="0">
              <a:effectLst/>
            </a:endParaRPr>
          </a:p>
          <a:p>
            <a:pPr marL="342900" lvl="0" indent="-342900">
              <a:lnSpc>
                <a:spcPct val="90000"/>
              </a:lnSpc>
              <a:buFont typeface="+mj-lt"/>
              <a:buAutoNum type="arabicPeriod"/>
            </a:pPr>
            <a:r>
              <a:rPr lang="en-GB" sz="1400" kern="100" dirty="0">
                <a:effectLst/>
              </a:rPr>
              <a:t>The author's mother served on a statewide panel to improve high school education quality. As a result, new required classes were introduced, including PE, which the author disliked.</a:t>
            </a:r>
            <a:endParaRPr lang="en-AU" sz="1400" kern="100" dirty="0">
              <a:effectLst/>
            </a:endParaRPr>
          </a:p>
          <a:p>
            <a:pPr marL="342900" lvl="0" indent="-342900">
              <a:lnSpc>
                <a:spcPct val="90000"/>
              </a:lnSpc>
              <a:buFont typeface="+mj-lt"/>
              <a:buAutoNum type="arabicPeriod"/>
            </a:pPr>
            <a:r>
              <a:rPr lang="en-GB" sz="1400" kern="100" dirty="0">
                <a:effectLst/>
              </a:rPr>
              <a:t>The author struggled with experiments and made mistakes, yet the teacher secretly provided a new solution during the final exam. Despite receiving a B for the lab portion, the author earned an A for the year-long class.</a:t>
            </a:r>
            <a:endParaRPr lang="en-AU" sz="1400" kern="100" dirty="0">
              <a:effectLst/>
            </a:endParaRPr>
          </a:p>
          <a:p>
            <a:pPr marL="342900" lvl="0" indent="-342900">
              <a:lnSpc>
                <a:spcPct val="90000"/>
              </a:lnSpc>
              <a:buFont typeface="+mj-lt"/>
              <a:buAutoNum type="arabicPeriod"/>
            </a:pPr>
            <a:r>
              <a:rPr lang="en-GB" sz="1400" kern="100" dirty="0">
                <a:effectLst/>
              </a:rPr>
              <a:t>The author's teachers knew their mother, an English professor, which led to preferential treatment, including hints that giving the author a lower grade could have consequences.</a:t>
            </a:r>
            <a:endParaRPr lang="en-AU" sz="1400" kern="100" dirty="0">
              <a:effectLst/>
            </a:endParaRPr>
          </a:p>
          <a:p>
            <a:pPr marL="342900" lvl="0" indent="-342900">
              <a:lnSpc>
                <a:spcPct val="90000"/>
              </a:lnSpc>
              <a:buFont typeface="+mj-lt"/>
              <a:buAutoNum type="arabicPeriod"/>
            </a:pPr>
            <a:r>
              <a:rPr lang="en-GB" sz="1400" kern="100" dirty="0">
                <a:effectLst/>
              </a:rPr>
              <a:t>The author advises getting excellent grades and having an influential parent, reflecting their experience of preferential treatment and advantages during high school.</a:t>
            </a:r>
            <a:endParaRPr lang="en-AU" sz="1400" kern="100" dirty="0">
              <a:effectLst/>
            </a:endParaRPr>
          </a:p>
          <a:p>
            <a:pPr marL="0" indent="0">
              <a:lnSpc>
                <a:spcPct val="90000"/>
              </a:lnSpc>
              <a:spcBef>
                <a:spcPct val="20000"/>
              </a:spcBef>
              <a:spcAft>
                <a:spcPct val="0"/>
              </a:spcAft>
              <a:buNone/>
            </a:pPr>
            <a:endParaRPr lang="en-US" sz="1000" dirty="0"/>
          </a:p>
        </p:txBody>
      </p:sp>
    </p:spTree>
    <p:extLst>
      <p:ext uri="{BB962C8B-B14F-4D97-AF65-F5344CB8AC3E}">
        <p14:creationId xmlns:p14="http://schemas.microsoft.com/office/powerpoint/2010/main" val="48317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37F60-F90A-3D1B-1BA3-4529A24B04E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2A8B72C-04E1-3E24-7673-8307E7FECDC3}"/>
              </a:ext>
            </a:extLst>
          </p:cNvPr>
          <p:cNvSpPr>
            <a:spLocks noGrp="1"/>
          </p:cNvSpPr>
          <p:nvPr>
            <p:ph type="title"/>
          </p:nvPr>
        </p:nvSpPr>
        <p:spPr>
          <a:xfrm>
            <a:off x="577850" y="736598"/>
            <a:ext cx="5670550" cy="738664"/>
          </a:xfrm>
        </p:spPr>
        <p:txBody>
          <a:bodyPr rot="0" spcFirstLastPara="0" vertOverflow="overflow" horzOverflow="overflow" vert="horz" wrap="square" lIns="0" tIns="45720" rIns="90000" bIns="45720" numCol="1" spcCol="0" rtlCol="0" fromWordArt="0" anchorCtr="0" forceAA="0" compatLnSpc="1">
            <a:prstTxWarp prst="textNoShape">
              <a:avLst/>
            </a:prstTxWarp>
            <a:normAutofit/>
          </a:bodyPr>
          <a:lstStyle/>
          <a:p>
            <a:pPr>
              <a:buClr>
                <a:schemeClr val="tx2"/>
              </a:buClr>
              <a:defRPr/>
            </a:pPr>
            <a:r>
              <a:rPr kumimoji="0" lang="en-US" b="0" i="0" u="none" strike="noStrike" kern="0" cap="none" spc="0" normalizeH="0" baseline="0" noProof="0" dirty="0">
                <a:ln>
                  <a:noFill/>
                </a:ln>
                <a:effectLst/>
                <a:uLnTx/>
                <a:uFillTx/>
              </a:rPr>
              <a:t>Group Reflection </a:t>
            </a:r>
          </a:p>
        </p:txBody>
      </p:sp>
      <p:sp>
        <p:nvSpPr>
          <p:cNvPr id="2" name="Text Placeholder 2">
            <a:extLst>
              <a:ext uri="{FF2B5EF4-FFF2-40B4-BE49-F238E27FC236}">
                <a16:creationId xmlns:a16="http://schemas.microsoft.com/office/drawing/2014/main" id="{083587FC-546A-474C-0610-AE9028721931}"/>
              </a:ext>
            </a:extLst>
          </p:cNvPr>
          <p:cNvSpPr>
            <a:spLocks noGrp="1"/>
          </p:cNvSpPr>
          <p:nvPr>
            <p:ph type="body" idx="1"/>
          </p:nvPr>
        </p:nvSpPr>
        <p:spPr>
          <a:xfrm>
            <a:off x="577850" y="1419598"/>
            <a:ext cx="5481864" cy="3160486"/>
          </a:xfrm>
        </p:spPr>
        <p:txBody>
          <a:bodyPr wrap="square" lIns="0" tIns="45720" rIns="90000" bIns="45720">
            <a:noAutofit/>
          </a:bodyPr>
          <a:lstStyle/>
          <a:p>
            <a:pPr marL="342900" lvl="0" indent="-342900">
              <a:lnSpc>
                <a:spcPct val="90000"/>
              </a:lnSpc>
              <a:spcAft>
                <a:spcPts val="800"/>
              </a:spcAft>
              <a:buFont typeface="+mj-lt"/>
              <a:buAutoNum type="arabicPeriod"/>
              <a:tabLst>
                <a:tab pos="457200" algn="l"/>
              </a:tabLst>
            </a:pPr>
            <a:r>
              <a:rPr lang="en-AU" b="1" kern="100" dirty="0">
                <a:effectLst/>
              </a:rPr>
              <a:t>Activity: </a:t>
            </a:r>
            <a:r>
              <a:rPr lang="en-AU" kern="100" dirty="0">
                <a:effectLst/>
              </a:rPr>
              <a:t>What aspects of the delivery of that activity made it more difficult to complete?</a:t>
            </a:r>
          </a:p>
          <a:p>
            <a:pPr marL="342900" lvl="0" indent="-342900">
              <a:lnSpc>
                <a:spcPct val="90000"/>
              </a:lnSpc>
              <a:spcAft>
                <a:spcPts val="800"/>
              </a:spcAft>
              <a:buFont typeface="+mj-lt"/>
              <a:buAutoNum type="arabicPeriod"/>
              <a:tabLst>
                <a:tab pos="457200" algn="l"/>
              </a:tabLst>
            </a:pPr>
            <a:r>
              <a:rPr lang="en-AU" b="1" kern="100" dirty="0">
                <a:effectLst/>
              </a:rPr>
              <a:t>Emotional Reactions:</a:t>
            </a:r>
            <a:r>
              <a:rPr lang="en-AU" kern="100" dirty="0">
                <a:effectLst/>
              </a:rPr>
              <a:t> How did you feel: frustrated, confused, overstimulated, anxious…?</a:t>
            </a:r>
          </a:p>
          <a:p>
            <a:pPr marL="342900" lvl="0" indent="-342900">
              <a:lnSpc>
                <a:spcPct val="90000"/>
              </a:lnSpc>
              <a:spcAft>
                <a:spcPts val="800"/>
              </a:spcAft>
              <a:buFont typeface="+mj-lt"/>
              <a:buAutoNum type="arabicPeriod"/>
              <a:tabLst>
                <a:tab pos="457200" algn="l"/>
              </a:tabLst>
            </a:pPr>
            <a:r>
              <a:rPr lang="en-AU" b="1" kern="100" dirty="0">
                <a:effectLst/>
              </a:rPr>
              <a:t>Specific Challenges:</a:t>
            </a:r>
            <a:r>
              <a:rPr lang="en-AU" kern="100" dirty="0">
                <a:effectLst/>
              </a:rPr>
              <a:t> </a:t>
            </a:r>
            <a:r>
              <a:rPr lang="en-AU" kern="100" dirty="0"/>
              <a:t>D</a:t>
            </a:r>
            <a:r>
              <a:rPr lang="en-AU" kern="100" dirty="0">
                <a:effectLst/>
              </a:rPr>
              <a:t>id you encounter any difficulties in </a:t>
            </a:r>
            <a:r>
              <a:rPr lang="en-AU" kern="100" dirty="0"/>
              <a:t>engaging with the task, </a:t>
            </a:r>
            <a:r>
              <a:rPr lang="en-AU" kern="100" dirty="0">
                <a:effectLst/>
              </a:rPr>
              <a:t>staying focused or managing sensory input?</a:t>
            </a:r>
          </a:p>
          <a:p>
            <a:pPr marL="342900" lvl="0" indent="-342900">
              <a:lnSpc>
                <a:spcPct val="90000"/>
              </a:lnSpc>
              <a:spcAft>
                <a:spcPts val="800"/>
              </a:spcAft>
              <a:buFont typeface="+mj-lt"/>
              <a:buAutoNum type="arabicPeriod"/>
              <a:tabLst>
                <a:tab pos="457200" algn="l"/>
              </a:tabLst>
            </a:pPr>
            <a:r>
              <a:rPr lang="en-AU" b="1" kern="100" dirty="0">
                <a:effectLst/>
              </a:rPr>
              <a:t>Shifts in Perspective: </a:t>
            </a:r>
            <a:r>
              <a:rPr lang="en-AU" kern="100" dirty="0">
                <a:effectLst/>
              </a:rPr>
              <a:t>Has the reading activity reinforced or changed your opinion(s) from the introductory discussion?</a:t>
            </a:r>
            <a:endParaRPr lang="en-US" dirty="0"/>
          </a:p>
        </p:txBody>
      </p:sp>
      <p:pic>
        <p:nvPicPr>
          <p:cNvPr id="8" name="Picture Placeholder 7" descr="Mountain reflecting on a river">
            <a:extLst>
              <a:ext uri="{FF2B5EF4-FFF2-40B4-BE49-F238E27FC236}">
                <a16:creationId xmlns:a16="http://schemas.microsoft.com/office/drawing/2014/main" id="{50CE8294-663F-C468-25EC-8F20F58CE88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2818" r="32818"/>
          <a:stretch/>
        </p:blipFill>
        <p:spPr>
          <a:xfrm>
            <a:off x="6495928" y="0"/>
            <a:ext cx="2647953" cy="5143500"/>
          </a:xfrm>
          <a:noFill/>
        </p:spPr>
      </p:pic>
    </p:spTree>
    <p:extLst>
      <p:ext uri="{BB962C8B-B14F-4D97-AF65-F5344CB8AC3E}">
        <p14:creationId xmlns:p14="http://schemas.microsoft.com/office/powerpoint/2010/main" val="210903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52F21-035C-8A05-8673-34701CB0D9E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FEC2261-FEEF-379E-BCCA-E72FC18FDF3D}"/>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Autofit/>
          </a:bodyPr>
          <a:lstStyle/>
          <a:p>
            <a:pPr>
              <a:buClr>
                <a:schemeClr val="tx2"/>
              </a:buClr>
              <a:defRPr/>
            </a:pPr>
            <a:r>
              <a:rPr kumimoji="0" lang="en-US" sz="2400" b="0" i="0" u="none" strike="noStrike" kern="0" cap="none" spc="0" normalizeH="0" baseline="0" noProof="0" dirty="0">
                <a:ln>
                  <a:noFill/>
                </a:ln>
                <a:solidFill>
                  <a:schemeClr val="accent1"/>
                </a:solidFill>
                <a:effectLst/>
                <a:uLnTx/>
                <a:uFillTx/>
                <a:latin typeface="Times" panose="02020603050405020304" pitchFamily="18" charset="0"/>
                <a:ea typeface="+mn-ea"/>
                <a:cs typeface="Times" panose="02020603050405020304" pitchFamily="18" charset="0"/>
              </a:rPr>
              <a:t>Action Planning</a:t>
            </a:r>
            <a:endParaRPr kumimoji="0" lang="en-US" sz="2400" b="0" i="0" u="none" strike="noStrike" kern="0" cap="none" spc="0" normalizeH="0" baseline="0" noProof="0" dirty="0">
              <a:ln>
                <a:noFill/>
              </a:ln>
              <a:solidFill>
                <a:schemeClr val="bg1"/>
              </a:solidFill>
              <a:effectLst/>
              <a:uLnTx/>
              <a:uFillTx/>
              <a:latin typeface="+mn-lt"/>
              <a:ea typeface="+mn-ea"/>
              <a:cs typeface="+mn-cs"/>
            </a:endParaRPr>
          </a:p>
        </p:txBody>
      </p:sp>
      <p:sp>
        <p:nvSpPr>
          <p:cNvPr id="2" name="Text Placeholder 2">
            <a:extLst>
              <a:ext uri="{FF2B5EF4-FFF2-40B4-BE49-F238E27FC236}">
                <a16:creationId xmlns:a16="http://schemas.microsoft.com/office/drawing/2014/main" id="{5F659702-6A6F-39B1-9F6C-39ED6E737130}"/>
              </a:ext>
            </a:extLst>
          </p:cNvPr>
          <p:cNvSpPr>
            <a:spLocks noGrp="1"/>
          </p:cNvSpPr>
          <p:nvPr>
            <p:ph type="body" sz="quarter" idx="11"/>
          </p:nvPr>
        </p:nvSpPr>
        <p:spPr>
          <a:xfrm>
            <a:off x="571500" y="1254802"/>
            <a:ext cx="3764973" cy="2070100"/>
          </a:xfrm>
        </p:spPr>
        <p:txBody>
          <a:bodyPr lIns="0" tIns="45720" rIns="90000" bIns="45720" anchor="t"/>
          <a:lstStyle/>
          <a:p>
            <a:pPr marL="0" lvl="0" indent="0">
              <a:lnSpc>
                <a:spcPct val="115000"/>
              </a:lnSpc>
              <a:spcAft>
                <a:spcPts val="800"/>
              </a:spcAft>
              <a:buNone/>
              <a:tabLst>
                <a:tab pos="457200" algn="l"/>
              </a:tabLst>
            </a:pPr>
            <a:r>
              <a:rPr lang="en-AU" kern="100" dirty="0">
                <a:solidFill>
                  <a:schemeClr val="tx1"/>
                </a:solidFill>
                <a:latin typeface="+mn-lt"/>
                <a:cs typeface="Times New Roman" panose="02020603050405020304" pitchFamily="18" charset="0"/>
              </a:rPr>
              <a:t>Based on what you have experienced and discussed today, </a:t>
            </a:r>
            <a:r>
              <a:rPr lang="en-US" kern="100" dirty="0">
                <a:solidFill>
                  <a:schemeClr val="tx1"/>
                </a:solidFill>
                <a:latin typeface="+mn-lt"/>
                <a:cs typeface="Times New Roman" panose="02020603050405020304" pitchFamily="18" charset="0"/>
              </a:rPr>
              <a:t>what changes can we make to better support neurodivergent learners inside and outside the classroom?</a:t>
            </a:r>
          </a:p>
          <a:p>
            <a:pPr marL="0" lvl="0" indent="0">
              <a:lnSpc>
                <a:spcPct val="115000"/>
              </a:lnSpc>
              <a:spcAft>
                <a:spcPts val="800"/>
              </a:spcAft>
              <a:buNone/>
              <a:tabLst>
                <a:tab pos="457200" algn="l"/>
              </a:tabLst>
            </a:pPr>
            <a:r>
              <a:rPr lang="en-AU" kern="100" dirty="0">
                <a:solidFill>
                  <a:schemeClr val="tx1"/>
                </a:solidFill>
                <a:latin typeface="+mn-lt"/>
                <a:cs typeface="Times New Roman" panose="02020603050405020304" pitchFamily="18" charset="0"/>
              </a:rPr>
              <a:t>Strategies may be linked to:</a:t>
            </a:r>
            <a:endParaRPr lang="en-US" kern="100" dirty="0">
              <a:solidFill>
                <a:schemeClr val="tx1"/>
              </a:solidFill>
              <a:latin typeface="+mn-lt"/>
              <a:cs typeface="Times New Roman" panose="02020603050405020304" pitchFamily="18" charset="0"/>
            </a:endParaRPr>
          </a:p>
          <a:p>
            <a:pPr lvl="0">
              <a:lnSpc>
                <a:spcPct val="115000"/>
              </a:lnSpc>
              <a:spcAft>
                <a:spcPts val="800"/>
              </a:spcAft>
              <a:buFontTx/>
              <a:buChar char="-"/>
              <a:tabLst>
                <a:tab pos="457200" algn="l"/>
              </a:tabLst>
            </a:pPr>
            <a:r>
              <a:rPr lang="en-US" kern="100" dirty="0">
                <a:solidFill>
                  <a:schemeClr val="tx1"/>
                </a:solidFill>
                <a:latin typeface="+mn-lt"/>
                <a:cs typeface="Times New Roman" panose="02020603050405020304" pitchFamily="18" charset="0"/>
              </a:rPr>
              <a:t>Academic &amp; Language Support</a:t>
            </a:r>
          </a:p>
          <a:p>
            <a:pPr lvl="0">
              <a:lnSpc>
                <a:spcPct val="115000"/>
              </a:lnSpc>
              <a:spcAft>
                <a:spcPts val="800"/>
              </a:spcAft>
              <a:buFontTx/>
              <a:buChar char="-"/>
              <a:tabLst>
                <a:tab pos="457200" algn="l"/>
              </a:tabLst>
            </a:pPr>
            <a:r>
              <a:rPr lang="en-US" kern="100" dirty="0">
                <a:solidFill>
                  <a:schemeClr val="tx1"/>
                </a:solidFill>
                <a:latin typeface="+mn-lt"/>
                <a:cs typeface="Times New Roman" panose="02020603050405020304" pitchFamily="18" charset="0"/>
              </a:rPr>
              <a:t>Wellbeing &amp; Pastoral Care</a:t>
            </a:r>
          </a:p>
          <a:p>
            <a:pPr lvl="0">
              <a:lnSpc>
                <a:spcPct val="115000"/>
              </a:lnSpc>
              <a:spcAft>
                <a:spcPts val="800"/>
              </a:spcAft>
              <a:buFontTx/>
              <a:buChar char="-"/>
              <a:tabLst>
                <a:tab pos="457200" algn="l"/>
              </a:tabLst>
            </a:pPr>
            <a:r>
              <a:rPr lang="en-US" kern="100" dirty="0">
                <a:solidFill>
                  <a:schemeClr val="tx1"/>
                </a:solidFill>
                <a:latin typeface="+mn-lt"/>
                <a:cs typeface="Times New Roman" panose="02020603050405020304" pitchFamily="18" charset="0"/>
              </a:rPr>
              <a:t>Social Inclusion</a:t>
            </a:r>
          </a:p>
          <a:p>
            <a:pPr lvl="0">
              <a:lnSpc>
                <a:spcPct val="115000"/>
              </a:lnSpc>
              <a:spcAft>
                <a:spcPts val="800"/>
              </a:spcAft>
              <a:buFontTx/>
              <a:buChar char="-"/>
              <a:tabLst>
                <a:tab pos="457200" algn="l"/>
              </a:tabLst>
            </a:pPr>
            <a:r>
              <a:rPr lang="en-US" kern="100" dirty="0">
                <a:solidFill>
                  <a:schemeClr val="tx1"/>
                </a:solidFill>
                <a:latin typeface="+mn-lt"/>
                <a:cs typeface="Times New Roman" panose="02020603050405020304" pitchFamily="18" charset="0"/>
              </a:rPr>
              <a:t>Staff Collaboration</a:t>
            </a:r>
          </a:p>
          <a:p>
            <a:pPr lvl="0">
              <a:lnSpc>
                <a:spcPct val="115000"/>
              </a:lnSpc>
              <a:spcAft>
                <a:spcPts val="800"/>
              </a:spcAft>
              <a:buFontTx/>
              <a:buChar char="-"/>
              <a:tabLst>
                <a:tab pos="457200" algn="l"/>
              </a:tabLst>
            </a:pPr>
            <a:r>
              <a:rPr lang="en-US" kern="100" dirty="0">
                <a:solidFill>
                  <a:schemeClr val="tx1"/>
                </a:solidFill>
                <a:latin typeface="+mn-lt"/>
                <a:cs typeface="Times New Roman" panose="02020603050405020304" pitchFamily="18" charset="0"/>
              </a:rPr>
              <a:t>Transitions &amp; Pathways</a:t>
            </a:r>
            <a:endParaRPr lang="en-AU" kern="100" dirty="0">
              <a:solidFill>
                <a:schemeClr val="tx1"/>
              </a:solidFill>
              <a:latin typeface="+mn-lt"/>
              <a:cs typeface="Times New Roman" panose="02020603050405020304" pitchFamily="18" charset="0"/>
            </a:endParaRPr>
          </a:p>
        </p:txBody>
      </p:sp>
      <p:pic>
        <p:nvPicPr>
          <p:cNvPr id="7" name="Picture Placeholder 6" descr="Colorful steps and arrow">
            <a:extLst>
              <a:ext uri="{FF2B5EF4-FFF2-40B4-BE49-F238E27FC236}">
                <a16:creationId xmlns:a16="http://schemas.microsoft.com/office/drawing/2014/main" id="{7F086134-D0D8-1A4A-7C45-7764F8CFCD3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597" r="16597"/>
          <a:stretch>
            <a:fillRect/>
          </a:stretch>
        </p:blipFill>
        <p:spPr/>
      </p:pic>
    </p:spTree>
    <p:extLst>
      <p:ext uri="{BB962C8B-B14F-4D97-AF65-F5344CB8AC3E}">
        <p14:creationId xmlns:p14="http://schemas.microsoft.com/office/powerpoint/2010/main" val="179036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7AFC-8EC6-377C-BF33-DBEFE5F4DC2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08D88D9-EF26-D993-89A7-976F433D42E4}"/>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Autofit/>
          </a:bodyPr>
          <a:lstStyle/>
          <a:p>
            <a:pPr>
              <a:buClr>
                <a:schemeClr val="tx2"/>
              </a:buClr>
              <a:defRPr/>
            </a:pPr>
            <a:r>
              <a:rPr kumimoji="0" lang="en-US" sz="2400" b="0" i="0" u="none" strike="noStrike" kern="0" cap="none" spc="0" normalizeH="0" baseline="0" noProof="0" dirty="0">
                <a:ln>
                  <a:noFill/>
                </a:ln>
                <a:solidFill>
                  <a:schemeClr val="accent1"/>
                </a:solidFill>
                <a:effectLst/>
                <a:uLnTx/>
                <a:uFillTx/>
                <a:latin typeface="Times" panose="02020603050405020304" pitchFamily="18" charset="0"/>
                <a:ea typeface="+mn-ea"/>
                <a:cs typeface="Times" panose="02020603050405020304" pitchFamily="18" charset="0"/>
              </a:rPr>
              <a:t>Action Planning Ideas</a:t>
            </a:r>
            <a:endParaRPr kumimoji="0" lang="en-US" sz="2400" b="0" i="0" u="none" strike="noStrike" kern="0" cap="none" spc="0" normalizeH="0" baseline="0" noProof="0" dirty="0">
              <a:ln>
                <a:noFill/>
              </a:ln>
              <a:solidFill>
                <a:schemeClr val="bg1"/>
              </a:solidFill>
              <a:effectLst/>
              <a:uLnTx/>
              <a:uFillTx/>
              <a:latin typeface="+mn-lt"/>
              <a:ea typeface="+mn-ea"/>
              <a:cs typeface="+mn-cs"/>
            </a:endParaRPr>
          </a:p>
        </p:txBody>
      </p:sp>
      <p:sp>
        <p:nvSpPr>
          <p:cNvPr id="2" name="Text Placeholder 2">
            <a:extLst>
              <a:ext uri="{FF2B5EF4-FFF2-40B4-BE49-F238E27FC236}">
                <a16:creationId xmlns:a16="http://schemas.microsoft.com/office/drawing/2014/main" id="{C924354F-BDAC-25FE-8F8D-AC162F753597}"/>
              </a:ext>
            </a:extLst>
          </p:cNvPr>
          <p:cNvSpPr>
            <a:spLocks noGrp="1"/>
          </p:cNvSpPr>
          <p:nvPr>
            <p:ph type="body" idx="1"/>
          </p:nvPr>
        </p:nvSpPr>
        <p:spPr>
          <a:xfrm>
            <a:off x="577850" y="1181100"/>
            <a:ext cx="5532005" cy="2781300"/>
          </a:xfrm>
        </p:spPr>
        <p:txBody>
          <a:bodyPr lIns="0" tIns="45720" rIns="90000" bIns="45720" anchor="t"/>
          <a:lstStyle/>
          <a:p>
            <a:pPr marL="0" indent="0">
              <a:buNone/>
            </a:pPr>
            <a:r>
              <a:rPr lang="en-AU" sz="1400" b="1" dirty="0"/>
              <a:t>Academic &amp; Language Support</a:t>
            </a:r>
          </a:p>
          <a:p>
            <a:pPr marL="0" indent="0">
              <a:buNone/>
            </a:pPr>
            <a:endParaRPr lang="en-AU" sz="1400" b="1" dirty="0"/>
          </a:p>
          <a:p>
            <a:pPr lvl="0"/>
            <a:r>
              <a:rPr lang="en-US" sz="1400" dirty="0"/>
              <a:t>Clear intake processes that capture educational background and prior schooling</a:t>
            </a:r>
            <a:endParaRPr lang="en-AU" sz="1400" dirty="0"/>
          </a:p>
          <a:p>
            <a:pPr lvl="0"/>
            <a:r>
              <a:rPr lang="en-US" sz="1400" dirty="0"/>
              <a:t>Regular check‑ins to track language progress and adjustment</a:t>
            </a:r>
            <a:endParaRPr lang="en-AU" sz="1400" dirty="0"/>
          </a:p>
          <a:p>
            <a:pPr lvl="0"/>
            <a:r>
              <a:rPr lang="en-US" sz="1400" dirty="0"/>
              <a:t>Study skills workshops (academic writing, note‑taking, assessment expectations)</a:t>
            </a:r>
            <a:endParaRPr lang="en-AU" sz="1400" dirty="0"/>
          </a:p>
          <a:p>
            <a:pPr lvl="0"/>
            <a:r>
              <a:rPr lang="en-US" sz="1400" dirty="0"/>
              <a:t>Explicit instruction with clear structure, routines, and expectations</a:t>
            </a:r>
            <a:endParaRPr lang="en-AU" sz="1400" dirty="0"/>
          </a:p>
          <a:p>
            <a:pPr lvl="0"/>
            <a:r>
              <a:rPr lang="en-US" sz="1400" dirty="0"/>
              <a:t>Multi‑modal language support (visuals, exemplars, chunked instructions)</a:t>
            </a:r>
            <a:endParaRPr lang="en-AU" sz="1400" dirty="0"/>
          </a:p>
          <a:p>
            <a:pPr lvl="0"/>
            <a:r>
              <a:rPr lang="en-US" sz="1400" dirty="0"/>
              <a:t>Extra processing time and alternative ways to demonstrate learning</a:t>
            </a:r>
            <a:endParaRPr lang="en-AU" sz="1400" dirty="0"/>
          </a:p>
          <a:p>
            <a:pPr lvl="0"/>
            <a:r>
              <a:rPr lang="en-US" sz="1400" dirty="0"/>
              <a:t>Language support embedded into content rather than isolated remediation</a:t>
            </a:r>
          </a:p>
          <a:p>
            <a:pPr lvl="0"/>
            <a:endParaRPr lang="en-AU" sz="1400" dirty="0"/>
          </a:p>
          <a:p>
            <a:pPr marL="0" lvl="0" indent="0">
              <a:buNone/>
            </a:pPr>
            <a:r>
              <a:rPr lang="en-US" sz="1400" b="1" dirty="0"/>
              <a:t>Key idea</a:t>
            </a:r>
            <a:r>
              <a:rPr lang="en-US" sz="1400" dirty="0"/>
              <a:t>: Reduce cognitive load while building language</a:t>
            </a:r>
            <a:endParaRPr lang="en-AU" sz="1400" dirty="0"/>
          </a:p>
        </p:txBody>
      </p:sp>
      <p:pic>
        <p:nvPicPr>
          <p:cNvPr id="7" name="Picture Placeholder 6" descr="Colorful steps and arrow">
            <a:extLst>
              <a:ext uri="{FF2B5EF4-FFF2-40B4-BE49-F238E27FC236}">
                <a16:creationId xmlns:a16="http://schemas.microsoft.com/office/drawing/2014/main" id="{C5D124AA-B3F6-A2DC-5401-0A44321F2254}"/>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0698" r="30698"/>
          <a:stretch/>
        </p:blipFill>
        <p:spPr/>
      </p:pic>
    </p:spTree>
    <p:extLst>
      <p:ext uri="{BB962C8B-B14F-4D97-AF65-F5344CB8AC3E}">
        <p14:creationId xmlns:p14="http://schemas.microsoft.com/office/powerpoint/2010/main" val="73372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47AE1-C44A-1FFF-94ED-5CFF4DD2AA6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1DC8E64-AE2D-BBCB-0816-F8AA697310FE}"/>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Autofit/>
          </a:bodyPr>
          <a:lstStyle/>
          <a:p>
            <a:pPr>
              <a:buClr>
                <a:schemeClr val="tx2"/>
              </a:buClr>
              <a:defRPr/>
            </a:pPr>
            <a:r>
              <a:rPr kumimoji="0" lang="en-US" sz="2400" b="0" i="0" u="none" strike="noStrike" kern="0" cap="none" spc="0" normalizeH="0" baseline="0" noProof="0" dirty="0">
                <a:ln>
                  <a:noFill/>
                </a:ln>
                <a:solidFill>
                  <a:schemeClr val="accent1"/>
                </a:solidFill>
                <a:effectLst/>
                <a:uLnTx/>
                <a:uFillTx/>
                <a:latin typeface="Times" panose="02020603050405020304" pitchFamily="18" charset="0"/>
                <a:ea typeface="+mn-ea"/>
                <a:cs typeface="Times" panose="02020603050405020304" pitchFamily="18" charset="0"/>
              </a:rPr>
              <a:t>Action Planning Ideas</a:t>
            </a:r>
            <a:endParaRPr kumimoji="0" lang="en-US" sz="2400" b="0" i="0" u="none" strike="noStrike" kern="0" cap="none" spc="0" normalizeH="0" baseline="0" noProof="0" dirty="0">
              <a:ln>
                <a:noFill/>
              </a:ln>
              <a:solidFill>
                <a:schemeClr val="bg1"/>
              </a:solidFill>
              <a:effectLst/>
              <a:uLnTx/>
              <a:uFillTx/>
              <a:latin typeface="+mn-lt"/>
              <a:ea typeface="+mn-ea"/>
              <a:cs typeface="+mn-cs"/>
            </a:endParaRPr>
          </a:p>
        </p:txBody>
      </p:sp>
      <p:sp>
        <p:nvSpPr>
          <p:cNvPr id="2" name="Text Placeholder 2">
            <a:extLst>
              <a:ext uri="{FF2B5EF4-FFF2-40B4-BE49-F238E27FC236}">
                <a16:creationId xmlns:a16="http://schemas.microsoft.com/office/drawing/2014/main" id="{BEE3E489-428D-C326-0606-331349866388}"/>
              </a:ext>
            </a:extLst>
          </p:cNvPr>
          <p:cNvSpPr>
            <a:spLocks noGrp="1"/>
          </p:cNvSpPr>
          <p:nvPr>
            <p:ph type="body" idx="1"/>
          </p:nvPr>
        </p:nvSpPr>
        <p:spPr>
          <a:xfrm>
            <a:off x="577849" y="1266370"/>
            <a:ext cx="5532005" cy="2781300"/>
          </a:xfrm>
        </p:spPr>
        <p:txBody>
          <a:bodyPr lIns="0" tIns="45720" rIns="90000" bIns="45720" anchor="t"/>
          <a:lstStyle/>
          <a:p>
            <a:pPr marL="0" indent="0">
              <a:buNone/>
            </a:pPr>
            <a:r>
              <a:rPr lang="en-US" sz="1400" b="1" dirty="0"/>
              <a:t>Wellbeing &amp; Pastoral Care</a:t>
            </a:r>
          </a:p>
          <a:p>
            <a:pPr marL="0" indent="0">
              <a:buNone/>
            </a:pPr>
            <a:endParaRPr lang="en-US" sz="1400" b="1" dirty="0"/>
          </a:p>
          <a:p>
            <a:pPr>
              <a:buFontTx/>
              <a:buChar char="-"/>
            </a:pPr>
            <a:r>
              <a:rPr lang="en-US" sz="1400" dirty="0"/>
              <a:t>Safe, easy and private access to support without requiring high verbal or social interaction</a:t>
            </a:r>
          </a:p>
          <a:p>
            <a:pPr>
              <a:buFontTx/>
              <a:buChar char="-"/>
            </a:pPr>
            <a:r>
              <a:rPr lang="en-US" sz="1400" dirty="0"/>
              <a:t>Staff awareness of masking, burnout, and language fatigue</a:t>
            </a:r>
          </a:p>
          <a:p>
            <a:pPr>
              <a:buFontTx/>
              <a:buChar char="-"/>
            </a:pPr>
            <a:r>
              <a:rPr lang="en-US" sz="1400" dirty="0"/>
              <a:t>Predictable support systems to reduce anxiety</a:t>
            </a:r>
          </a:p>
          <a:p>
            <a:pPr>
              <a:buFontTx/>
              <a:buChar char="-"/>
            </a:pPr>
            <a:r>
              <a:rPr lang="en-US" sz="1400" dirty="0"/>
              <a:t>Socially and culturally responsive wellbeing practices</a:t>
            </a:r>
          </a:p>
          <a:p>
            <a:pPr>
              <a:buFontTx/>
              <a:buChar char="-"/>
            </a:pPr>
            <a:endParaRPr lang="en-US" sz="1400" dirty="0"/>
          </a:p>
          <a:p>
            <a:pPr marL="0" indent="0">
              <a:buNone/>
            </a:pPr>
            <a:r>
              <a:rPr lang="en-US" sz="1400" dirty="0"/>
              <a:t> </a:t>
            </a:r>
            <a:r>
              <a:rPr lang="en-US" sz="1400" b="1" dirty="0"/>
              <a:t>Key idea</a:t>
            </a:r>
            <a:r>
              <a:rPr lang="en-US" sz="1400" dirty="0"/>
              <a:t>: Emotional regulation and safety enable language learning</a:t>
            </a:r>
            <a:endParaRPr lang="en-AU" sz="1400" dirty="0"/>
          </a:p>
          <a:p>
            <a:pPr marL="0" indent="0">
              <a:buNone/>
            </a:pPr>
            <a:endParaRPr lang="en-AU" kern="100" dirty="0">
              <a:solidFill>
                <a:schemeClr val="tx1"/>
              </a:solidFill>
              <a:latin typeface="+mn-lt"/>
              <a:cs typeface="Times New Roman" panose="02020603050405020304" pitchFamily="18" charset="0"/>
            </a:endParaRPr>
          </a:p>
        </p:txBody>
      </p:sp>
      <p:pic>
        <p:nvPicPr>
          <p:cNvPr id="7" name="Picture Placeholder 6" descr="Colorful steps and arrow">
            <a:extLst>
              <a:ext uri="{FF2B5EF4-FFF2-40B4-BE49-F238E27FC236}">
                <a16:creationId xmlns:a16="http://schemas.microsoft.com/office/drawing/2014/main" id="{88887500-2BFE-2EE1-0351-9057721BF4F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0698" r="30698"/>
          <a:stretch/>
        </p:blipFill>
        <p:spPr/>
      </p:pic>
    </p:spTree>
    <p:extLst>
      <p:ext uri="{BB962C8B-B14F-4D97-AF65-F5344CB8AC3E}">
        <p14:creationId xmlns:p14="http://schemas.microsoft.com/office/powerpoint/2010/main" val="267680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86D58-333D-1470-F60A-0FD423DF91E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0426AF7-C608-D227-F5BF-1C380BDFEC20}"/>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Autofit/>
          </a:bodyPr>
          <a:lstStyle/>
          <a:p>
            <a:pPr>
              <a:buClr>
                <a:schemeClr val="tx2"/>
              </a:buClr>
              <a:defRPr/>
            </a:pPr>
            <a:r>
              <a:rPr kumimoji="0" lang="en-US" sz="2400" b="0" i="0" u="none" strike="noStrike" kern="0" cap="none" spc="0" normalizeH="0" baseline="0" noProof="0" dirty="0">
                <a:ln>
                  <a:noFill/>
                </a:ln>
                <a:solidFill>
                  <a:schemeClr val="accent1"/>
                </a:solidFill>
                <a:effectLst/>
                <a:uLnTx/>
                <a:uFillTx/>
                <a:latin typeface="Times" panose="02020603050405020304" pitchFamily="18" charset="0"/>
                <a:ea typeface="+mn-ea"/>
                <a:cs typeface="Times" panose="02020603050405020304" pitchFamily="18" charset="0"/>
              </a:rPr>
              <a:t>Action Planning Ideas</a:t>
            </a:r>
            <a:endParaRPr kumimoji="0" lang="en-US" sz="2400" b="0" i="0" u="none" strike="noStrike" kern="0" cap="none" spc="0" normalizeH="0" baseline="0" noProof="0" dirty="0">
              <a:ln>
                <a:noFill/>
              </a:ln>
              <a:solidFill>
                <a:schemeClr val="bg1"/>
              </a:solidFill>
              <a:effectLst/>
              <a:uLnTx/>
              <a:uFillTx/>
              <a:latin typeface="+mn-lt"/>
              <a:ea typeface="+mn-ea"/>
              <a:cs typeface="+mn-cs"/>
            </a:endParaRPr>
          </a:p>
        </p:txBody>
      </p:sp>
      <p:sp>
        <p:nvSpPr>
          <p:cNvPr id="2" name="Text Placeholder 2">
            <a:extLst>
              <a:ext uri="{FF2B5EF4-FFF2-40B4-BE49-F238E27FC236}">
                <a16:creationId xmlns:a16="http://schemas.microsoft.com/office/drawing/2014/main" id="{BF95F505-F81C-EFC1-A4F9-6B745F428B87}"/>
              </a:ext>
            </a:extLst>
          </p:cNvPr>
          <p:cNvSpPr>
            <a:spLocks noGrp="1"/>
          </p:cNvSpPr>
          <p:nvPr>
            <p:ph type="body" idx="1"/>
          </p:nvPr>
        </p:nvSpPr>
        <p:spPr>
          <a:xfrm>
            <a:off x="577849" y="1266370"/>
            <a:ext cx="5532005" cy="2781300"/>
          </a:xfrm>
        </p:spPr>
        <p:txBody>
          <a:bodyPr lIns="0" tIns="45720" rIns="90000" bIns="45720" anchor="t"/>
          <a:lstStyle/>
          <a:p>
            <a:pPr marL="0" indent="0">
              <a:buNone/>
            </a:pPr>
            <a:r>
              <a:rPr lang="en-US" sz="1400" b="1" dirty="0"/>
              <a:t>Social Integration &amp; Belonging</a:t>
            </a:r>
          </a:p>
          <a:p>
            <a:pPr marL="0" indent="0">
              <a:buNone/>
            </a:pPr>
            <a:endParaRPr lang="en-US" sz="1400" b="1" dirty="0"/>
          </a:p>
          <a:p>
            <a:pPr>
              <a:buFontTx/>
              <a:buChar char="-"/>
            </a:pPr>
            <a:r>
              <a:rPr lang="en-US" sz="1400" dirty="0"/>
              <a:t>Optional, structured social opportunities rather than forced participation</a:t>
            </a:r>
          </a:p>
          <a:p>
            <a:pPr>
              <a:buFontTx/>
              <a:buChar char="-"/>
            </a:pPr>
            <a:r>
              <a:rPr lang="en-US" sz="1400" dirty="0"/>
              <a:t>Peer supports based on shared interests, not just age or language level</a:t>
            </a:r>
          </a:p>
          <a:p>
            <a:pPr>
              <a:buFontTx/>
              <a:buChar char="-"/>
            </a:pPr>
            <a:r>
              <a:rPr lang="en-US" sz="1400" dirty="0"/>
              <a:t>Explicit teaching of hidden social rules where helpful</a:t>
            </a:r>
          </a:p>
          <a:p>
            <a:pPr>
              <a:buFontTx/>
              <a:buChar char="-"/>
            </a:pPr>
            <a:r>
              <a:rPr lang="en-US" sz="1400" dirty="0"/>
              <a:t>Acceptance of diverse communication styles</a:t>
            </a:r>
          </a:p>
          <a:p>
            <a:pPr marL="0" indent="0">
              <a:buNone/>
            </a:pPr>
            <a:endParaRPr lang="en-US" sz="1400" b="1" dirty="0"/>
          </a:p>
          <a:p>
            <a:pPr marL="0" indent="0">
              <a:buNone/>
            </a:pPr>
            <a:r>
              <a:rPr lang="en-US" sz="1400" b="1" dirty="0"/>
              <a:t>Key idea: </a:t>
            </a:r>
            <a:r>
              <a:rPr lang="en-US" sz="1400" dirty="0"/>
              <a:t>Belonging without conformity</a:t>
            </a:r>
            <a:endParaRPr lang="en-AU" kern="100" dirty="0">
              <a:solidFill>
                <a:schemeClr val="tx1"/>
              </a:solidFill>
              <a:latin typeface="+mn-lt"/>
              <a:cs typeface="Times New Roman" panose="02020603050405020304" pitchFamily="18" charset="0"/>
            </a:endParaRPr>
          </a:p>
        </p:txBody>
      </p:sp>
      <p:pic>
        <p:nvPicPr>
          <p:cNvPr id="7" name="Picture Placeholder 6" descr="Colorful steps and arrow">
            <a:extLst>
              <a:ext uri="{FF2B5EF4-FFF2-40B4-BE49-F238E27FC236}">
                <a16:creationId xmlns:a16="http://schemas.microsoft.com/office/drawing/2014/main" id="{02295211-D0B3-9251-334C-E518264FFD5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0698" r="30698"/>
          <a:stretch/>
        </p:blipFill>
        <p:spPr/>
      </p:pic>
    </p:spTree>
    <p:extLst>
      <p:ext uri="{BB962C8B-B14F-4D97-AF65-F5344CB8AC3E}">
        <p14:creationId xmlns:p14="http://schemas.microsoft.com/office/powerpoint/2010/main" val="177673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FABA6-BFDB-438C-9CA6-3CBA47C6414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9E142DA-1A5F-1011-FE4E-FDBE2100D15D}"/>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Autofit/>
          </a:bodyPr>
          <a:lstStyle/>
          <a:p>
            <a:pPr>
              <a:buClr>
                <a:schemeClr val="tx2"/>
              </a:buClr>
              <a:defRPr/>
            </a:pPr>
            <a:r>
              <a:rPr kumimoji="0" lang="en-US" sz="2400" b="0" i="0" u="none" strike="noStrike" kern="0" cap="none" spc="0" normalizeH="0" baseline="0" noProof="0" dirty="0">
                <a:ln>
                  <a:noFill/>
                </a:ln>
                <a:solidFill>
                  <a:schemeClr val="accent1"/>
                </a:solidFill>
                <a:effectLst/>
                <a:uLnTx/>
                <a:uFillTx/>
                <a:latin typeface="Times" panose="02020603050405020304" pitchFamily="18" charset="0"/>
                <a:ea typeface="+mn-ea"/>
                <a:cs typeface="Times" panose="02020603050405020304" pitchFamily="18" charset="0"/>
              </a:rPr>
              <a:t>Action Planning Ideas</a:t>
            </a:r>
            <a:endParaRPr kumimoji="0" lang="en-US" sz="2400" b="0" i="0" u="none" strike="noStrike" kern="0" cap="none" spc="0" normalizeH="0" baseline="0" noProof="0" dirty="0">
              <a:ln>
                <a:noFill/>
              </a:ln>
              <a:solidFill>
                <a:schemeClr val="bg1"/>
              </a:solidFill>
              <a:effectLst/>
              <a:uLnTx/>
              <a:uFillTx/>
              <a:latin typeface="+mn-lt"/>
              <a:ea typeface="+mn-ea"/>
              <a:cs typeface="+mn-cs"/>
            </a:endParaRPr>
          </a:p>
        </p:txBody>
      </p:sp>
      <p:sp>
        <p:nvSpPr>
          <p:cNvPr id="2" name="Text Placeholder 2">
            <a:extLst>
              <a:ext uri="{FF2B5EF4-FFF2-40B4-BE49-F238E27FC236}">
                <a16:creationId xmlns:a16="http://schemas.microsoft.com/office/drawing/2014/main" id="{64C0774F-9FD2-8838-8E3C-467EFC3FD8C4}"/>
              </a:ext>
            </a:extLst>
          </p:cNvPr>
          <p:cNvSpPr>
            <a:spLocks noGrp="1"/>
          </p:cNvSpPr>
          <p:nvPr>
            <p:ph type="body" idx="1"/>
          </p:nvPr>
        </p:nvSpPr>
        <p:spPr>
          <a:xfrm>
            <a:off x="577849" y="1266370"/>
            <a:ext cx="5532005" cy="2781300"/>
          </a:xfrm>
        </p:spPr>
        <p:txBody>
          <a:bodyPr lIns="0" tIns="45720" rIns="90000" bIns="45720" anchor="t"/>
          <a:lstStyle/>
          <a:p>
            <a:pPr marL="0" indent="0">
              <a:buNone/>
            </a:pPr>
            <a:r>
              <a:rPr lang="en-US" sz="1400" b="1" dirty="0"/>
              <a:t>Staff Collaboration &amp; Capacity Building</a:t>
            </a:r>
          </a:p>
          <a:p>
            <a:pPr marL="0" indent="0">
              <a:buNone/>
            </a:pPr>
            <a:endParaRPr lang="en-US" sz="1400" b="1" dirty="0"/>
          </a:p>
          <a:p>
            <a:pPr>
              <a:buFontTx/>
              <a:buChar char="-"/>
            </a:pPr>
            <a:r>
              <a:rPr lang="en-US" sz="1400" dirty="0"/>
              <a:t>Consistent information sharing to avoid students re‑explaining needs</a:t>
            </a:r>
          </a:p>
          <a:p>
            <a:pPr>
              <a:buFontTx/>
              <a:buChar char="-"/>
            </a:pPr>
            <a:r>
              <a:rPr lang="en-US" sz="1400" dirty="0"/>
              <a:t>Collaboration between ESL staff, learning support, wellbeing, and teachers</a:t>
            </a:r>
          </a:p>
          <a:p>
            <a:pPr>
              <a:buFontTx/>
              <a:buChar char="-"/>
            </a:pPr>
            <a:r>
              <a:rPr lang="en-US" sz="1400" dirty="0"/>
              <a:t>Professional learning on intersectionality (language + neurodiversity)</a:t>
            </a:r>
          </a:p>
          <a:p>
            <a:pPr>
              <a:buFontTx/>
              <a:buChar char="-"/>
            </a:pPr>
            <a:r>
              <a:rPr lang="en-US" sz="1400" dirty="0"/>
              <a:t>Unified support plans that reduce mixed messaging</a:t>
            </a:r>
          </a:p>
          <a:p>
            <a:pPr marL="0" indent="0">
              <a:buNone/>
            </a:pPr>
            <a:r>
              <a:rPr lang="en-US" sz="1400" dirty="0"/>
              <a:t> </a:t>
            </a:r>
          </a:p>
          <a:p>
            <a:pPr marL="0" indent="0">
              <a:buNone/>
            </a:pPr>
            <a:r>
              <a:rPr lang="en-US" sz="1400" b="1" dirty="0"/>
              <a:t>Key idea</a:t>
            </a:r>
            <a:r>
              <a:rPr lang="en-US" sz="1400" dirty="0"/>
              <a:t>: Systems adapt, students shouldn’t have to</a:t>
            </a:r>
            <a:endParaRPr lang="en-US" sz="1400" kern="100" dirty="0">
              <a:solidFill>
                <a:schemeClr val="tx1"/>
              </a:solidFill>
              <a:latin typeface="+mn-lt"/>
              <a:cs typeface="Times New Roman" panose="02020603050405020304" pitchFamily="18" charset="0"/>
            </a:endParaRPr>
          </a:p>
        </p:txBody>
      </p:sp>
      <p:pic>
        <p:nvPicPr>
          <p:cNvPr id="7" name="Picture Placeholder 6" descr="Colorful steps and arrow">
            <a:extLst>
              <a:ext uri="{FF2B5EF4-FFF2-40B4-BE49-F238E27FC236}">
                <a16:creationId xmlns:a16="http://schemas.microsoft.com/office/drawing/2014/main" id="{8F7D5D2D-C325-86D6-FD5E-EC6A1A3EF7F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0698" r="30698"/>
          <a:stretch/>
        </p:blipFill>
        <p:spPr/>
      </p:pic>
    </p:spTree>
    <p:extLst>
      <p:ext uri="{BB962C8B-B14F-4D97-AF65-F5344CB8AC3E}">
        <p14:creationId xmlns:p14="http://schemas.microsoft.com/office/powerpoint/2010/main" val="708797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DDF8-BEBC-9EF1-A3A6-3C18272EE5B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CB7030C-D178-8B0D-581F-6461DA1FA311}"/>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Autofit/>
          </a:bodyPr>
          <a:lstStyle/>
          <a:p>
            <a:pPr>
              <a:buClr>
                <a:schemeClr val="tx2"/>
              </a:buClr>
              <a:defRPr/>
            </a:pPr>
            <a:r>
              <a:rPr kumimoji="0" lang="en-US" sz="2400" b="0" i="0" u="none" strike="noStrike" kern="0" cap="none" spc="0" normalizeH="0" baseline="0" noProof="0" dirty="0">
                <a:ln>
                  <a:noFill/>
                </a:ln>
                <a:solidFill>
                  <a:schemeClr val="accent1"/>
                </a:solidFill>
                <a:effectLst/>
                <a:uLnTx/>
                <a:uFillTx/>
                <a:latin typeface="Times" panose="02020603050405020304" pitchFamily="18" charset="0"/>
                <a:ea typeface="+mn-ea"/>
                <a:cs typeface="Times" panose="02020603050405020304" pitchFamily="18" charset="0"/>
              </a:rPr>
              <a:t>Action Planning Ideas</a:t>
            </a:r>
            <a:endParaRPr kumimoji="0" lang="en-US" sz="2400" b="0" i="0" u="none" strike="noStrike" kern="0" cap="none" spc="0" normalizeH="0" baseline="0" noProof="0" dirty="0">
              <a:ln>
                <a:noFill/>
              </a:ln>
              <a:solidFill>
                <a:schemeClr val="bg1"/>
              </a:solidFill>
              <a:effectLst/>
              <a:uLnTx/>
              <a:uFillTx/>
              <a:latin typeface="+mn-lt"/>
              <a:ea typeface="+mn-ea"/>
              <a:cs typeface="+mn-cs"/>
            </a:endParaRPr>
          </a:p>
        </p:txBody>
      </p:sp>
      <p:sp>
        <p:nvSpPr>
          <p:cNvPr id="2" name="Text Placeholder 2">
            <a:extLst>
              <a:ext uri="{FF2B5EF4-FFF2-40B4-BE49-F238E27FC236}">
                <a16:creationId xmlns:a16="http://schemas.microsoft.com/office/drawing/2014/main" id="{510D30C3-8A33-A904-ED07-849D735B89BF}"/>
              </a:ext>
            </a:extLst>
          </p:cNvPr>
          <p:cNvSpPr>
            <a:spLocks noGrp="1"/>
          </p:cNvSpPr>
          <p:nvPr>
            <p:ph type="body" idx="1"/>
          </p:nvPr>
        </p:nvSpPr>
        <p:spPr>
          <a:xfrm>
            <a:off x="577849" y="1266370"/>
            <a:ext cx="5532005" cy="2781300"/>
          </a:xfrm>
        </p:spPr>
        <p:txBody>
          <a:bodyPr lIns="0" tIns="45720" rIns="90000" bIns="45720" anchor="t"/>
          <a:lstStyle/>
          <a:p>
            <a:pPr marL="0" indent="0">
              <a:buNone/>
            </a:pPr>
            <a:r>
              <a:rPr lang="en-US" sz="1400" b="1" dirty="0"/>
              <a:t>Transitions &amp; Pathways Support</a:t>
            </a:r>
          </a:p>
          <a:p>
            <a:pPr marL="0" indent="0">
              <a:buNone/>
            </a:pPr>
            <a:endParaRPr lang="en-US" sz="1400" b="1" dirty="0"/>
          </a:p>
          <a:p>
            <a:pPr>
              <a:buFontTx/>
              <a:buChar char="-"/>
            </a:pPr>
            <a:r>
              <a:rPr lang="en-US" sz="1400" dirty="0"/>
              <a:t>Predictable transition processes with visual timelines and clear steps</a:t>
            </a:r>
          </a:p>
          <a:p>
            <a:pPr>
              <a:buFontTx/>
              <a:buChar char="-"/>
            </a:pPr>
            <a:r>
              <a:rPr lang="en-US" sz="1400" dirty="0"/>
              <a:t>Early introduction to changes (new classes, assessments, expectations)</a:t>
            </a:r>
          </a:p>
          <a:p>
            <a:pPr>
              <a:buFontTx/>
              <a:buChar char="-"/>
            </a:pPr>
            <a:r>
              <a:rPr lang="en-US" sz="1400" dirty="0"/>
              <a:t>Explicit explanation of post‑school options in accessible language</a:t>
            </a:r>
          </a:p>
          <a:p>
            <a:pPr>
              <a:buFontTx/>
              <a:buChar char="-"/>
            </a:pPr>
            <a:r>
              <a:rPr lang="en-US" sz="1400" dirty="0"/>
              <a:t>Support with decision‑making and executive functioning demands</a:t>
            </a:r>
          </a:p>
          <a:p>
            <a:pPr marL="0" indent="0">
              <a:buNone/>
            </a:pPr>
            <a:endParaRPr lang="en-US" sz="1400" b="1" dirty="0"/>
          </a:p>
          <a:p>
            <a:pPr marL="0" indent="0">
              <a:buNone/>
            </a:pPr>
            <a:r>
              <a:rPr lang="en-US" sz="1400" b="1" dirty="0"/>
              <a:t>Key idea: </a:t>
            </a:r>
            <a:r>
              <a:rPr lang="en-US" sz="1400" dirty="0"/>
              <a:t>Transitions are a support point, not a stress test</a:t>
            </a:r>
            <a:endParaRPr lang="en-US" sz="1400" kern="100" dirty="0">
              <a:solidFill>
                <a:schemeClr val="tx1"/>
              </a:solidFill>
              <a:latin typeface="+mn-lt"/>
              <a:cs typeface="Times New Roman" panose="02020603050405020304" pitchFamily="18" charset="0"/>
            </a:endParaRPr>
          </a:p>
        </p:txBody>
      </p:sp>
      <p:pic>
        <p:nvPicPr>
          <p:cNvPr id="7" name="Picture Placeholder 6" descr="Colorful steps and arrow">
            <a:extLst>
              <a:ext uri="{FF2B5EF4-FFF2-40B4-BE49-F238E27FC236}">
                <a16:creationId xmlns:a16="http://schemas.microsoft.com/office/drawing/2014/main" id="{ABE28B8B-AFAF-E00D-47CE-ECC662A1969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0698" r="30698"/>
          <a:stretch/>
        </p:blipFill>
        <p:spPr/>
      </p:pic>
    </p:spTree>
    <p:extLst>
      <p:ext uri="{BB962C8B-B14F-4D97-AF65-F5344CB8AC3E}">
        <p14:creationId xmlns:p14="http://schemas.microsoft.com/office/powerpoint/2010/main" val="51328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A923-80BF-F672-3A4F-041580F8C613}"/>
              </a:ext>
            </a:extLst>
          </p:cNvPr>
          <p:cNvSpPr>
            <a:spLocks noGrp="1"/>
          </p:cNvSpPr>
          <p:nvPr>
            <p:ph type="title"/>
          </p:nvPr>
        </p:nvSpPr>
        <p:spPr>
          <a:xfrm>
            <a:off x="577850" y="736598"/>
            <a:ext cx="7988300" cy="738664"/>
          </a:xfrm>
        </p:spPr>
        <p:txBody>
          <a:bodyPr wrap="square">
            <a:normAutofit/>
          </a:bodyPr>
          <a:lstStyle/>
          <a:p>
            <a:r>
              <a:rPr lang="en-AU" dirty="0"/>
              <a:t>Question:</a:t>
            </a:r>
          </a:p>
        </p:txBody>
      </p:sp>
      <p:sp>
        <p:nvSpPr>
          <p:cNvPr id="3" name="Text Placeholder 2">
            <a:extLst>
              <a:ext uri="{FF2B5EF4-FFF2-40B4-BE49-F238E27FC236}">
                <a16:creationId xmlns:a16="http://schemas.microsoft.com/office/drawing/2014/main" id="{865534D0-3A09-EF27-DA8E-1E4250230597}"/>
              </a:ext>
            </a:extLst>
          </p:cNvPr>
          <p:cNvSpPr>
            <a:spLocks noGrp="1"/>
          </p:cNvSpPr>
          <p:nvPr>
            <p:ph type="body" sz="quarter" idx="10"/>
          </p:nvPr>
        </p:nvSpPr>
        <p:spPr>
          <a:xfrm>
            <a:off x="577850" y="1339274"/>
            <a:ext cx="4285095" cy="2755900"/>
          </a:xfrm>
        </p:spPr>
        <p:txBody>
          <a:bodyPr wrap="square">
            <a:normAutofit/>
          </a:bodyPr>
          <a:lstStyle/>
          <a:p>
            <a:pPr marL="0" indent="0">
              <a:spcAft>
                <a:spcPts val="600"/>
              </a:spcAft>
              <a:buNone/>
            </a:pPr>
            <a:r>
              <a:rPr lang="en-AU" dirty="0"/>
              <a:t>What percentage of students in higher education do you think are classified as neurodivergent (as of 2024)?</a:t>
            </a:r>
          </a:p>
          <a:p>
            <a:pPr marL="0" indent="0">
              <a:spcAft>
                <a:spcPts val="600"/>
              </a:spcAft>
              <a:buNone/>
            </a:pPr>
            <a:endParaRPr lang="en-AU" dirty="0"/>
          </a:p>
          <a:p>
            <a:pPr marL="0" indent="0">
              <a:spcAft>
                <a:spcPts val="600"/>
              </a:spcAft>
              <a:buNone/>
            </a:pPr>
            <a:r>
              <a:rPr lang="en-AU" b="1" dirty="0"/>
              <a:t>16% </a:t>
            </a:r>
            <a:r>
              <a:rPr lang="en-AU" dirty="0"/>
              <a:t>(Cleveland Clinic) </a:t>
            </a:r>
          </a:p>
          <a:p>
            <a:pPr marL="0" indent="0">
              <a:spcAft>
                <a:spcPts val="600"/>
              </a:spcAft>
              <a:buNone/>
            </a:pPr>
            <a:endParaRPr lang="en-AU" dirty="0"/>
          </a:p>
          <a:p>
            <a:pPr marL="0" indent="0">
              <a:spcAft>
                <a:spcPts val="600"/>
              </a:spcAft>
              <a:buNone/>
            </a:pPr>
            <a:r>
              <a:rPr lang="en-AU" dirty="0"/>
              <a:t>Some studies estimate it could be up to </a:t>
            </a:r>
            <a:r>
              <a:rPr lang="en-AU" b="1" dirty="0"/>
              <a:t>30%</a:t>
            </a:r>
            <a:r>
              <a:rPr lang="en-AU" dirty="0"/>
              <a:t>. </a:t>
            </a:r>
          </a:p>
        </p:txBody>
      </p:sp>
      <p:pic>
        <p:nvPicPr>
          <p:cNvPr id="5" name="Graphic 4" descr="Man with solid fill">
            <a:extLst>
              <a:ext uri="{FF2B5EF4-FFF2-40B4-BE49-F238E27FC236}">
                <a16:creationId xmlns:a16="http://schemas.microsoft.com/office/drawing/2014/main" id="{55F56FF5-BE79-DE70-2D02-066A9AD4671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42947" y="567909"/>
            <a:ext cx="914400" cy="914400"/>
          </a:xfrm>
          <a:prstGeom prst="rect">
            <a:avLst/>
          </a:prstGeom>
        </p:spPr>
      </p:pic>
      <p:pic>
        <p:nvPicPr>
          <p:cNvPr id="6" name="Graphic 5" descr="Man with solid fill">
            <a:extLst>
              <a:ext uri="{FF2B5EF4-FFF2-40B4-BE49-F238E27FC236}">
                <a16:creationId xmlns:a16="http://schemas.microsoft.com/office/drawing/2014/main" id="{5C44A5D7-1614-12CF-08B5-B21C506807E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00147" y="560862"/>
            <a:ext cx="914400" cy="914400"/>
          </a:xfrm>
          <a:prstGeom prst="rect">
            <a:avLst/>
          </a:prstGeom>
        </p:spPr>
      </p:pic>
      <p:pic>
        <p:nvPicPr>
          <p:cNvPr id="7" name="Graphic 6" descr="Man with solid fill">
            <a:extLst>
              <a:ext uri="{FF2B5EF4-FFF2-40B4-BE49-F238E27FC236}">
                <a16:creationId xmlns:a16="http://schemas.microsoft.com/office/drawing/2014/main" id="{A5A4523D-EBCA-F99B-BE4B-F03F2DF11B2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57347" y="560862"/>
            <a:ext cx="914400" cy="914400"/>
          </a:xfrm>
          <a:prstGeom prst="rect">
            <a:avLst/>
          </a:prstGeom>
        </p:spPr>
      </p:pic>
      <p:pic>
        <p:nvPicPr>
          <p:cNvPr id="8" name="Graphic 7" descr="Man with solid fill">
            <a:extLst>
              <a:ext uri="{FF2B5EF4-FFF2-40B4-BE49-F238E27FC236}">
                <a16:creationId xmlns:a16="http://schemas.microsoft.com/office/drawing/2014/main" id="{CDEF166F-D68C-BE06-DDDA-21EBA779924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14547" y="572530"/>
            <a:ext cx="914400" cy="914400"/>
          </a:xfrm>
          <a:prstGeom prst="rect">
            <a:avLst/>
          </a:prstGeom>
        </p:spPr>
      </p:pic>
      <p:pic>
        <p:nvPicPr>
          <p:cNvPr id="9" name="Graphic 8" descr="Man with solid fill">
            <a:extLst>
              <a:ext uri="{FF2B5EF4-FFF2-40B4-BE49-F238E27FC236}">
                <a16:creationId xmlns:a16="http://schemas.microsoft.com/office/drawing/2014/main" id="{79EFD0EB-B75C-A52B-1844-3BD4F0C3EDB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78527" y="567909"/>
            <a:ext cx="914400" cy="914400"/>
          </a:xfrm>
          <a:prstGeom prst="rect">
            <a:avLst/>
          </a:prstGeom>
        </p:spPr>
      </p:pic>
      <p:pic>
        <p:nvPicPr>
          <p:cNvPr id="10" name="Graphic 9" descr="Man with solid fill">
            <a:extLst>
              <a:ext uri="{FF2B5EF4-FFF2-40B4-BE49-F238E27FC236}">
                <a16:creationId xmlns:a16="http://schemas.microsoft.com/office/drawing/2014/main" id="{29AA1A0A-C094-6F95-9E51-42367D6B134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30821" y="572402"/>
            <a:ext cx="914400" cy="914400"/>
          </a:xfrm>
          <a:prstGeom prst="rect">
            <a:avLst/>
          </a:prstGeom>
        </p:spPr>
      </p:pic>
      <p:pic>
        <p:nvPicPr>
          <p:cNvPr id="11" name="Graphic 10" descr="Man with solid fill">
            <a:extLst>
              <a:ext uri="{FF2B5EF4-FFF2-40B4-BE49-F238E27FC236}">
                <a16:creationId xmlns:a16="http://schemas.microsoft.com/office/drawing/2014/main" id="{2B7162CE-154E-C3D0-989D-2CC12C2A8BE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45398" y="1498598"/>
            <a:ext cx="914400" cy="914400"/>
          </a:xfrm>
          <a:prstGeom prst="rect">
            <a:avLst/>
          </a:prstGeom>
        </p:spPr>
      </p:pic>
      <p:pic>
        <p:nvPicPr>
          <p:cNvPr id="12" name="Graphic 11" descr="Man with solid fill">
            <a:extLst>
              <a:ext uri="{FF2B5EF4-FFF2-40B4-BE49-F238E27FC236}">
                <a16:creationId xmlns:a16="http://schemas.microsoft.com/office/drawing/2014/main" id="{BCEAEB12-F675-FC69-1241-1BDC4CDCE8D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07434" y="1471016"/>
            <a:ext cx="914400" cy="914400"/>
          </a:xfrm>
          <a:prstGeom prst="rect">
            <a:avLst/>
          </a:prstGeom>
        </p:spPr>
      </p:pic>
      <p:pic>
        <p:nvPicPr>
          <p:cNvPr id="13" name="Graphic 12" descr="Man with solid fill">
            <a:extLst>
              <a:ext uri="{FF2B5EF4-FFF2-40B4-BE49-F238E27FC236}">
                <a16:creationId xmlns:a16="http://schemas.microsoft.com/office/drawing/2014/main" id="{3ADED3AA-9FE5-6CA9-2F1D-79731B05773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07434" y="2401705"/>
            <a:ext cx="914400" cy="914400"/>
          </a:xfrm>
          <a:prstGeom prst="rect">
            <a:avLst/>
          </a:prstGeom>
        </p:spPr>
      </p:pic>
      <p:pic>
        <p:nvPicPr>
          <p:cNvPr id="14" name="Graphic 13" descr="Man with solid fill">
            <a:extLst>
              <a:ext uri="{FF2B5EF4-FFF2-40B4-BE49-F238E27FC236}">
                <a16:creationId xmlns:a16="http://schemas.microsoft.com/office/drawing/2014/main" id="{712D6272-969F-63C0-79D5-FBDD6DACC8D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09824" y="2401321"/>
            <a:ext cx="914400" cy="914400"/>
          </a:xfrm>
          <a:prstGeom prst="rect">
            <a:avLst/>
          </a:prstGeom>
        </p:spPr>
      </p:pic>
      <p:pic>
        <p:nvPicPr>
          <p:cNvPr id="15" name="Graphic 14" descr="Man with solid fill">
            <a:extLst>
              <a:ext uri="{FF2B5EF4-FFF2-40B4-BE49-F238E27FC236}">
                <a16:creationId xmlns:a16="http://schemas.microsoft.com/office/drawing/2014/main" id="{704C4A25-B85C-35AA-61F9-1D9E164A6A1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14547" y="2401321"/>
            <a:ext cx="914400" cy="914400"/>
          </a:xfrm>
          <a:prstGeom prst="rect">
            <a:avLst/>
          </a:prstGeom>
        </p:spPr>
      </p:pic>
      <p:pic>
        <p:nvPicPr>
          <p:cNvPr id="16" name="Graphic 15" descr="Man with solid fill">
            <a:extLst>
              <a:ext uri="{FF2B5EF4-FFF2-40B4-BE49-F238E27FC236}">
                <a16:creationId xmlns:a16="http://schemas.microsoft.com/office/drawing/2014/main" id="{A4DB180C-FD3D-A566-4D2A-6AAF275E360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17112" y="1493985"/>
            <a:ext cx="914400" cy="914400"/>
          </a:xfrm>
          <a:prstGeom prst="rect">
            <a:avLst/>
          </a:prstGeom>
        </p:spPr>
      </p:pic>
      <p:pic>
        <p:nvPicPr>
          <p:cNvPr id="17" name="Graphic 16" descr="Man with solid fill">
            <a:extLst>
              <a:ext uri="{FF2B5EF4-FFF2-40B4-BE49-F238E27FC236}">
                <a16:creationId xmlns:a16="http://schemas.microsoft.com/office/drawing/2014/main" id="{7C21D0B6-9280-F08E-E619-25B9B1A5BA2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43346" y="1484615"/>
            <a:ext cx="914400" cy="914400"/>
          </a:xfrm>
          <a:prstGeom prst="rect">
            <a:avLst/>
          </a:prstGeom>
        </p:spPr>
      </p:pic>
      <p:pic>
        <p:nvPicPr>
          <p:cNvPr id="18" name="Graphic 17" descr="Man with solid fill">
            <a:extLst>
              <a:ext uri="{FF2B5EF4-FFF2-40B4-BE49-F238E27FC236}">
                <a16:creationId xmlns:a16="http://schemas.microsoft.com/office/drawing/2014/main" id="{6659538C-3972-E31E-321C-9EB64BCC6FE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64747" y="1504500"/>
            <a:ext cx="914400" cy="914400"/>
          </a:xfrm>
          <a:prstGeom prst="rect">
            <a:avLst/>
          </a:prstGeom>
        </p:spPr>
      </p:pic>
      <p:pic>
        <p:nvPicPr>
          <p:cNvPr id="19" name="Graphic 18" descr="Man with solid fill">
            <a:extLst>
              <a:ext uri="{FF2B5EF4-FFF2-40B4-BE49-F238E27FC236}">
                <a16:creationId xmlns:a16="http://schemas.microsoft.com/office/drawing/2014/main" id="{CD80D47A-F173-BE77-9A64-9421EA39E68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07546" y="1477568"/>
            <a:ext cx="914400" cy="914400"/>
          </a:xfrm>
          <a:prstGeom prst="rect">
            <a:avLst/>
          </a:prstGeom>
        </p:spPr>
      </p:pic>
      <p:pic>
        <p:nvPicPr>
          <p:cNvPr id="20" name="Graphic 19" descr="Man with solid fill">
            <a:extLst>
              <a:ext uri="{FF2B5EF4-FFF2-40B4-BE49-F238E27FC236}">
                <a16:creationId xmlns:a16="http://schemas.microsoft.com/office/drawing/2014/main" id="{8918ABDD-F027-112C-63AE-1DC0AD26416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57892" y="2394530"/>
            <a:ext cx="914400" cy="914400"/>
          </a:xfrm>
          <a:prstGeom prst="rect">
            <a:avLst/>
          </a:prstGeom>
        </p:spPr>
      </p:pic>
      <p:pic>
        <p:nvPicPr>
          <p:cNvPr id="21" name="Graphic 20" descr="Man with solid fill">
            <a:extLst>
              <a:ext uri="{FF2B5EF4-FFF2-40B4-BE49-F238E27FC236}">
                <a16:creationId xmlns:a16="http://schemas.microsoft.com/office/drawing/2014/main" id="{09203EC9-CB0F-BCA0-E53F-59D1C3C2D20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50237" y="2409034"/>
            <a:ext cx="914400" cy="914400"/>
          </a:xfrm>
          <a:prstGeom prst="rect">
            <a:avLst/>
          </a:prstGeom>
        </p:spPr>
      </p:pic>
      <p:pic>
        <p:nvPicPr>
          <p:cNvPr id="22" name="Graphic 21" descr="Man with solid fill">
            <a:extLst>
              <a:ext uri="{FF2B5EF4-FFF2-40B4-BE49-F238E27FC236}">
                <a16:creationId xmlns:a16="http://schemas.microsoft.com/office/drawing/2014/main" id="{B15BFF63-A309-1E9D-1A82-803EBD320A1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22742" y="2389662"/>
            <a:ext cx="914400" cy="914400"/>
          </a:xfrm>
          <a:prstGeom prst="rect">
            <a:avLst/>
          </a:prstGeom>
        </p:spPr>
      </p:pic>
      <p:sp>
        <p:nvSpPr>
          <p:cNvPr id="25" name="TextBox 24">
            <a:extLst>
              <a:ext uri="{FF2B5EF4-FFF2-40B4-BE49-F238E27FC236}">
                <a16:creationId xmlns:a16="http://schemas.microsoft.com/office/drawing/2014/main" id="{51ACBB44-45B9-E033-C4B3-2DEC67776618}"/>
              </a:ext>
            </a:extLst>
          </p:cNvPr>
          <p:cNvSpPr txBox="1"/>
          <p:nvPr/>
        </p:nvSpPr>
        <p:spPr>
          <a:xfrm>
            <a:off x="5555673" y="3448843"/>
            <a:ext cx="2850788" cy="830997"/>
          </a:xfrm>
          <a:prstGeom prst="rect">
            <a:avLst/>
          </a:prstGeom>
          <a:noFill/>
        </p:spPr>
        <p:txBody>
          <a:bodyPr wrap="square">
            <a:spAutoFit/>
          </a:bodyPr>
          <a:lstStyle/>
          <a:p>
            <a:pPr algn="ctr"/>
            <a:r>
              <a:rPr lang="en-US" sz="1600" dirty="0">
                <a:latin typeface="+mj-lt"/>
              </a:rPr>
              <a:t>This could mean that approximately 3 to 6 students may be neurodivergent.</a:t>
            </a:r>
            <a:endParaRPr lang="en-GB" sz="1600" dirty="0">
              <a:latin typeface="+mj-lt"/>
            </a:endParaRPr>
          </a:p>
        </p:txBody>
      </p:sp>
    </p:spTree>
    <p:extLst>
      <p:ext uri="{BB962C8B-B14F-4D97-AF65-F5344CB8AC3E}">
        <p14:creationId xmlns:p14="http://schemas.microsoft.com/office/powerpoint/2010/main" val="207240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EF26-63F4-A55D-8EA9-B8720233DF21}"/>
              </a:ext>
            </a:extLst>
          </p:cNvPr>
          <p:cNvSpPr>
            <a:spLocks noGrp="1"/>
          </p:cNvSpPr>
          <p:nvPr>
            <p:ph type="title"/>
          </p:nvPr>
        </p:nvSpPr>
        <p:spPr>
          <a:xfrm>
            <a:off x="577850" y="736598"/>
            <a:ext cx="7988300" cy="738664"/>
          </a:xfrm>
        </p:spPr>
        <p:txBody>
          <a:bodyPr wrap="square">
            <a:normAutofit/>
          </a:bodyPr>
          <a:lstStyle/>
          <a:p>
            <a:r>
              <a:rPr lang="en-AU" dirty="0"/>
              <a:t>Key Message</a:t>
            </a:r>
          </a:p>
        </p:txBody>
      </p:sp>
      <p:sp>
        <p:nvSpPr>
          <p:cNvPr id="3" name="Text Placeholder 2">
            <a:extLst>
              <a:ext uri="{FF2B5EF4-FFF2-40B4-BE49-F238E27FC236}">
                <a16:creationId xmlns:a16="http://schemas.microsoft.com/office/drawing/2014/main" id="{8EF25C81-6B9C-56D8-C64B-5BD9F935380B}"/>
              </a:ext>
            </a:extLst>
          </p:cNvPr>
          <p:cNvSpPr>
            <a:spLocks noGrp="1"/>
          </p:cNvSpPr>
          <p:nvPr>
            <p:ph type="body" sz="quarter" idx="10"/>
          </p:nvPr>
        </p:nvSpPr>
        <p:spPr>
          <a:xfrm>
            <a:off x="1229519" y="1541236"/>
            <a:ext cx="6684962" cy="2450193"/>
          </a:xfrm>
        </p:spPr>
        <p:txBody>
          <a:bodyPr wrap="square">
            <a:normAutofit/>
          </a:bodyPr>
          <a:lstStyle/>
          <a:p>
            <a:pPr marL="0" indent="0" algn="ctr">
              <a:spcAft>
                <a:spcPts val="600"/>
              </a:spcAft>
              <a:buNone/>
            </a:pPr>
            <a:r>
              <a:rPr lang="en-AU" dirty="0">
                <a:effectLst/>
              </a:rPr>
              <a:t>“Empathy is the most crucial factor in supporting neurodivergent learners. By understanding their experiences, we can create more inclusive classrooms where students feel supported and empowered rather than overwhelmed or excluded. Reflection and integration of these strategies into daily teaching practices will help our students thrive.”</a:t>
            </a:r>
          </a:p>
          <a:p>
            <a:pPr marL="0" indent="0" algn="ctr">
              <a:spcAft>
                <a:spcPts val="600"/>
              </a:spcAft>
              <a:buNone/>
            </a:pPr>
            <a:endParaRPr lang="en-AU" dirty="0"/>
          </a:p>
          <a:p>
            <a:pPr marL="0" indent="0" algn="ctr">
              <a:spcAft>
                <a:spcPts val="600"/>
              </a:spcAft>
              <a:buNone/>
            </a:pPr>
            <a:r>
              <a:rPr lang="en-AU" dirty="0">
                <a:effectLst/>
              </a:rPr>
              <a:t> Shaya </a:t>
            </a:r>
            <a:r>
              <a:rPr lang="en-AU" dirty="0" err="1">
                <a:effectLst/>
              </a:rPr>
              <a:t>Shevidi</a:t>
            </a:r>
            <a:r>
              <a:rPr lang="en-AU" dirty="0">
                <a:effectLst/>
              </a:rPr>
              <a:t> [University of Chicago]</a:t>
            </a:r>
            <a:endParaRPr lang="en-AU" dirty="0"/>
          </a:p>
        </p:txBody>
      </p:sp>
    </p:spTree>
    <p:extLst>
      <p:ext uri="{BB962C8B-B14F-4D97-AF65-F5344CB8AC3E}">
        <p14:creationId xmlns:p14="http://schemas.microsoft.com/office/powerpoint/2010/main" val="3604720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EE1E9-1740-9A39-ED58-B3852F7684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17FC4B-AC97-E4AD-C486-7A20ACB6BB9E}"/>
              </a:ext>
            </a:extLst>
          </p:cNvPr>
          <p:cNvSpPr>
            <a:spLocks noGrp="1"/>
          </p:cNvSpPr>
          <p:nvPr>
            <p:ph type="title"/>
          </p:nvPr>
        </p:nvSpPr>
        <p:spPr>
          <a:xfrm>
            <a:off x="571500" y="763150"/>
            <a:ext cx="3055938" cy="369332"/>
          </a:xfrm>
        </p:spPr>
        <p:txBody>
          <a:bodyPr/>
          <a:lstStyle/>
          <a:p>
            <a:endParaRPr lang="en-AU" dirty="0"/>
          </a:p>
        </p:txBody>
      </p:sp>
      <p:sp>
        <p:nvSpPr>
          <p:cNvPr id="3" name="Text Placeholder 2">
            <a:extLst>
              <a:ext uri="{FF2B5EF4-FFF2-40B4-BE49-F238E27FC236}">
                <a16:creationId xmlns:a16="http://schemas.microsoft.com/office/drawing/2014/main" id="{64494FD1-00AF-046C-ACA1-864CCA34AAFF}"/>
              </a:ext>
            </a:extLst>
          </p:cNvPr>
          <p:cNvSpPr>
            <a:spLocks noGrp="1"/>
          </p:cNvSpPr>
          <p:nvPr>
            <p:ph type="body" sz="quarter" idx="11"/>
          </p:nvPr>
        </p:nvSpPr>
        <p:spPr>
          <a:xfrm>
            <a:off x="571500" y="1444382"/>
            <a:ext cx="3591791" cy="2070100"/>
          </a:xfrm>
        </p:spPr>
        <p:txBody>
          <a:bodyPr/>
          <a:lstStyle/>
          <a:p>
            <a:pPr marL="0" indent="0">
              <a:buNone/>
            </a:pPr>
            <a:endParaRPr lang="en-AU" sz="1600" dirty="0">
              <a:latin typeface="+mn-lt"/>
              <a:cs typeface="Times New Roman" panose="02020603050405020304" pitchFamily="18" charset="0"/>
            </a:endParaRPr>
          </a:p>
          <a:p>
            <a:pPr marL="0" indent="0">
              <a:buNone/>
            </a:pPr>
            <a:endParaRPr lang="en-AU" sz="1600" dirty="0">
              <a:latin typeface="+mn-lt"/>
              <a:cs typeface="Times New Roman" panose="02020603050405020304" pitchFamily="18" charset="0"/>
            </a:endParaRPr>
          </a:p>
          <a:p>
            <a:pPr marL="0" indent="0">
              <a:buNone/>
            </a:pPr>
            <a:endParaRPr lang="en-AU" sz="1600" dirty="0">
              <a:latin typeface="+mn-lt"/>
              <a:cs typeface="Times New Roman" panose="02020603050405020304" pitchFamily="18" charset="0"/>
            </a:endParaRPr>
          </a:p>
          <a:p>
            <a:pPr marL="0" indent="0">
              <a:buNone/>
            </a:pPr>
            <a:r>
              <a:rPr lang="en-AU" sz="3200" dirty="0">
                <a:latin typeface="+mn-lt"/>
                <a:cs typeface="Times New Roman" panose="02020603050405020304" pitchFamily="18" charset="0"/>
              </a:rPr>
              <a:t>Any questions?</a:t>
            </a:r>
            <a:endParaRPr lang="en-AU" sz="3200" dirty="0">
              <a:latin typeface="+mn-lt"/>
            </a:endParaRPr>
          </a:p>
        </p:txBody>
      </p:sp>
      <p:pic>
        <p:nvPicPr>
          <p:cNvPr id="16" name="Picture Placeholder 15" descr="Wooden blocks with question marks">
            <a:extLst>
              <a:ext uri="{FF2B5EF4-FFF2-40B4-BE49-F238E27FC236}">
                <a16:creationId xmlns:a16="http://schemas.microsoft.com/office/drawing/2014/main" id="{D799079F-2818-B794-BDE2-6F6CC789C2C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0309" r="20309"/>
          <a:stretch>
            <a:fillRect/>
          </a:stretch>
        </p:blipFill>
        <p:spPr/>
      </p:pic>
    </p:spTree>
    <p:extLst>
      <p:ext uri="{BB962C8B-B14F-4D97-AF65-F5344CB8AC3E}">
        <p14:creationId xmlns:p14="http://schemas.microsoft.com/office/powerpoint/2010/main" val="742454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646E-FE57-9A64-65FD-4FA8F74C2DBA}"/>
              </a:ext>
            </a:extLst>
          </p:cNvPr>
          <p:cNvSpPr>
            <a:spLocks noGrp="1"/>
          </p:cNvSpPr>
          <p:nvPr>
            <p:ph type="title"/>
          </p:nvPr>
        </p:nvSpPr>
        <p:spPr/>
        <p:txBody>
          <a:bodyPr/>
          <a:lstStyle/>
          <a:p>
            <a:r>
              <a:rPr lang="en-AU" dirty="0"/>
              <a:t>Resource List</a:t>
            </a:r>
          </a:p>
        </p:txBody>
      </p:sp>
      <p:sp>
        <p:nvSpPr>
          <p:cNvPr id="3" name="Text Placeholder 2">
            <a:extLst>
              <a:ext uri="{FF2B5EF4-FFF2-40B4-BE49-F238E27FC236}">
                <a16:creationId xmlns:a16="http://schemas.microsoft.com/office/drawing/2014/main" id="{F2D1A17C-4EA9-9D9A-D015-2F9B048ABB84}"/>
              </a:ext>
            </a:extLst>
          </p:cNvPr>
          <p:cNvSpPr>
            <a:spLocks noGrp="1"/>
          </p:cNvSpPr>
          <p:nvPr>
            <p:ph type="body" idx="1"/>
          </p:nvPr>
        </p:nvSpPr>
        <p:spPr>
          <a:xfrm>
            <a:off x="577850" y="1340428"/>
            <a:ext cx="5670549" cy="2781300"/>
          </a:xfrm>
        </p:spPr>
        <p:txBody>
          <a:bodyPr/>
          <a:lstStyle/>
          <a:p>
            <a:r>
              <a:rPr lang="en-GB" sz="1100" u="sng" kern="0" spc="-5" dirty="0">
                <a:solidFill>
                  <a:schemeClr val="tx1"/>
                </a:solidFill>
                <a:effectLst/>
                <a:latin typeface="+mj-lt"/>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https://medium.com/three-minute-reads/5-examples-of-how-high-school-is-unfair-8f0d4d4fa925</a:t>
            </a:r>
            <a:r>
              <a:rPr lang="en-GB" sz="1100" kern="0" spc="-5" dirty="0">
                <a:solidFill>
                  <a:schemeClr val="tx1"/>
                </a:solidFill>
                <a:effectLst/>
                <a:latin typeface="+mj-lt"/>
                <a:ea typeface="Times New Roman" panose="02020603050405020304" pitchFamily="18" charset="0"/>
              </a:rPr>
              <a:t> </a:t>
            </a:r>
          </a:p>
          <a:p>
            <a:endParaRPr lang="en-GB" sz="1100" kern="0" spc="-5" dirty="0">
              <a:solidFill>
                <a:schemeClr val="tx1"/>
              </a:solidFill>
              <a:effectLst/>
              <a:latin typeface="+mj-lt"/>
              <a:ea typeface="Times New Roman" panose="02020603050405020304" pitchFamily="18" charset="0"/>
            </a:endParaRPr>
          </a:p>
          <a:p>
            <a:r>
              <a:rPr lang="en-AU" sz="1100" dirty="0">
                <a:hlinkClick r:id="rId3"/>
              </a:rPr>
              <a:t>https://www.youtube.com/watch?v=UVuyGLqFFyI</a:t>
            </a:r>
            <a:r>
              <a:rPr lang="en-AU" sz="1100" dirty="0"/>
              <a:t> </a:t>
            </a:r>
          </a:p>
          <a:p>
            <a:endParaRPr lang="en-GB" sz="1100" u="sng" spc="-5" dirty="0">
              <a:solidFill>
                <a:schemeClr val="tx1"/>
              </a:solidFill>
              <a:latin typeface="+mj-lt"/>
              <a:ea typeface="Calibri" panose="020F0502020204030204" pitchFamily="34" charset="0"/>
              <a:cs typeface="Calibri" panose="020F0502020204030204" pitchFamily="34" charset="0"/>
            </a:endParaRPr>
          </a:p>
          <a:p>
            <a:r>
              <a:rPr lang="en-AU" sz="1100" u="sng" kern="100" dirty="0">
                <a:solidFill>
                  <a:schemeClr val="tx1"/>
                </a:solidFill>
                <a:effectLst/>
                <a:latin typeface="+mj-l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https://www.aspect.org.au/blog/four-ways-to-improve-access-in-higher-education-for-autistic-students</a:t>
            </a:r>
            <a:endParaRPr lang="en-AU" sz="1100" u="sng" kern="100" dirty="0">
              <a:solidFill>
                <a:schemeClr val="tx1"/>
              </a:solidFill>
              <a:effectLst/>
              <a:latin typeface="+mj-lt"/>
              <a:ea typeface="Aptos" panose="020B0004020202020204" pitchFamily="34" charset="0"/>
              <a:cs typeface="Times New Roman" panose="02020603050405020304" pitchFamily="18" charset="0"/>
            </a:endParaRPr>
          </a:p>
          <a:p>
            <a:pPr marL="0" indent="0">
              <a:buNone/>
            </a:pPr>
            <a:r>
              <a:rPr lang="en-AU" sz="1100" kern="100" dirty="0">
                <a:solidFill>
                  <a:schemeClr val="tx1"/>
                </a:solidFill>
                <a:effectLst/>
                <a:latin typeface="+mj-lt"/>
                <a:ea typeface="Aptos" panose="020B0004020202020204" pitchFamily="34" charset="0"/>
                <a:cs typeface="Times New Roman" panose="02020603050405020304" pitchFamily="18" charset="0"/>
              </a:rPr>
              <a:t> </a:t>
            </a:r>
          </a:p>
          <a:p>
            <a:r>
              <a:rPr lang="en-US" sz="1100" b="0" i="0" dirty="0" err="1">
                <a:solidFill>
                  <a:schemeClr val="tx1"/>
                </a:solidFill>
                <a:effectLst/>
                <a:latin typeface="+mj-lt"/>
              </a:rPr>
              <a:t>Shevidi</a:t>
            </a:r>
            <a:r>
              <a:rPr lang="en-US" sz="1100" b="0" i="0" dirty="0">
                <a:solidFill>
                  <a:schemeClr val="tx1"/>
                </a:solidFill>
                <a:effectLst/>
                <a:latin typeface="+mj-lt"/>
              </a:rPr>
              <a:t>, S. (2024). </a:t>
            </a:r>
            <a:r>
              <a:rPr lang="en-US" sz="1100" b="0" i="1" dirty="0">
                <a:solidFill>
                  <a:schemeClr val="tx1"/>
                </a:solidFill>
                <a:effectLst/>
                <a:latin typeface="+mj-lt"/>
              </a:rPr>
              <a:t>Embracing neurodiversity: Exploring inclusive education practices in neurodiverse-focused schools</a:t>
            </a:r>
            <a:r>
              <a:rPr lang="en-US" sz="1100" b="0" i="0" dirty="0">
                <a:solidFill>
                  <a:schemeClr val="tx1"/>
                </a:solidFill>
                <a:effectLst/>
                <a:latin typeface="+mj-lt"/>
              </a:rPr>
              <a:t> (Master's thesis, The University of Chicago). Master of Arts Program in Social Sciences.</a:t>
            </a:r>
            <a:endParaRPr lang="en-US" sz="1100" dirty="0">
              <a:solidFill>
                <a:schemeClr val="tx1"/>
              </a:solidFill>
              <a:latin typeface="+mj-lt"/>
            </a:endParaRPr>
          </a:p>
          <a:p>
            <a:endParaRPr lang="en-US" sz="1100" dirty="0">
              <a:solidFill>
                <a:schemeClr val="tx1"/>
              </a:solidFill>
              <a:latin typeface="+mj-lt"/>
            </a:endParaRPr>
          </a:p>
          <a:p>
            <a:r>
              <a:rPr lang="en-AU" sz="1100" dirty="0">
                <a:solidFill>
                  <a:schemeClr val="tx1"/>
                </a:solidFill>
                <a:latin typeface="+mj-lt"/>
                <a:hlinkClick r:id="rId5">
                  <a:extLst>
                    <a:ext uri="{A12FA001-AC4F-418D-AE19-62706E023703}">
                      <ahyp:hlinkClr xmlns:ahyp="http://schemas.microsoft.com/office/drawing/2018/hyperlinkcolor" val="tx"/>
                    </a:ext>
                  </a:extLst>
                </a:hlinkClick>
              </a:rPr>
              <a:t>https://sheridan.brown.edu/resources/inclusive-teaching/supporting-neurodivergent-students-classroom</a:t>
            </a:r>
            <a:r>
              <a:rPr lang="en-AU" sz="1100" dirty="0">
                <a:solidFill>
                  <a:schemeClr val="tx1"/>
                </a:solidFill>
                <a:latin typeface="+mj-lt"/>
              </a:rPr>
              <a:t> </a:t>
            </a:r>
          </a:p>
          <a:p>
            <a:endParaRPr lang="en-AU" sz="1100" dirty="0">
              <a:solidFill>
                <a:schemeClr val="tx1"/>
              </a:solidFill>
              <a:latin typeface="+mj-lt"/>
            </a:endParaRPr>
          </a:p>
          <a:p>
            <a:r>
              <a:rPr lang="en-US" sz="1100" dirty="0">
                <a:solidFill>
                  <a:schemeClr val="tx1"/>
                </a:solidFill>
              </a:rPr>
              <a:t>Copilot used to help </a:t>
            </a:r>
            <a:r>
              <a:rPr lang="en-US" sz="1100" dirty="0" err="1">
                <a:solidFill>
                  <a:schemeClr val="tx1"/>
                </a:solidFill>
              </a:rPr>
              <a:t>summarise</a:t>
            </a:r>
            <a:r>
              <a:rPr lang="en-US" sz="1100" dirty="0">
                <a:solidFill>
                  <a:schemeClr val="tx1"/>
                </a:solidFill>
              </a:rPr>
              <a:t> reading content and generate comprehension questions</a:t>
            </a:r>
            <a:endParaRPr lang="en-AU" sz="1100" dirty="0">
              <a:solidFill>
                <a:schemeClr val="tx1"/>
              </a:solidFill>
              <a:latin typeface="+mj-lt"/>
            </a:endParaRPr>
          </a:p>
        </p:txBody>
      </p:sp>
      <p:pic>
        <p:nvPicPr>
          <p:cNvPr id="6" name="Picture Placeholder 5" descr="Person taking book from bookshelf">
            <a:extLst>
              <a:ext uri="{FF2B5EF4-FFF2-40B4-BE49-F238E27FC236}">
                <a16:creationId xmlns:a16="http://schemas.microsoft.com/office/drawing/2014/main" id="{B6ED8BF6-3187-76B4-7FA9-A056B6D396A2}"/>
              </a:ext>
            </a:extLst>
          </p:cNvPr>
          <p:cNvPicPr>
            <a:picLocks noGrp="1" noChangeAspect="1"/>
          </p:cNvPicPr>
          <p:nvPr>
            <p:ph type="pic" sz="quarter" idx="10"/>
          </p:nvPr>
        </p:nvPicPr>
        <p:blipFill>
          <a:blip r:embed="rId6" cstate="print">
            <a:extLst>
              <a:ext uri="{28A0092B-C50C-407E-A947-70E740481C1C}">
                <a14:useLocalDpi xmlns:a14="http://schemas.microsoft.com/office/drawing/2010/main" val="0"/>
              </a:ext>
            </a:extLst>
          </a:blip>
          <a:srcRect l="32830" r="32830"/>
          <a:stretch/>
        </p:blipFill>
        <p:spPr/>
      </p:pic>
    </p:spTree>
    <p:extLst>
      <p:ext uri="{BB962C8B-B14F-4D97-AF65-F5344CB8AC3E}">
        <p14:creationId xmlns:p14="http://schemas.microsoft.com/office/powerpoint/2010/main" val="906027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End' typed on a typewriter">
            <a:extLst>
              <a:ext uri="{FF2B5EF4-FFF2-40B4-BE49-F238E27FC236}">
                <a16:creationId xmlns:a16="http://schemas.microsoft.com/office/drawing/2014/main" id="{582C2CD5-565D-A8B5-CEC6-EF1D98001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7243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DA27C5-121D-2993-34C8-6033E100061E}"/>
              </a:ext>
            </a:extLst>
          </p:cNvPr>
          <p:cNvSpPr>
            <a:spLocks noGrp="1"/>
          </p:cNvSpPr>
          <p:nvPr>
            <p:ph type="body" idx="1"/>
          </p:nvPr>
        </p:nvSpPr>
        <p:spPr>
          <a:xfrm>
            <a:off x="1235075" y="1541318"/>
            <a:ext cx="6673850" cy="2060864"/>
          </a:xfrm>
        </p:spPr>
        <p:txBody>
          <a:bodyPr/>
          <a:lstStyle/>
          <a:p>
            <a:pPr marL="0" indent="0" algn="ctr">
              <a:buNone/>
            </a:pPr>
            <a:r>
              <a:rPr lang="en-AU" sz="3200" dirty="0"/>
              <a:t>“When you meet one person with Autism, you’ve met one person with Autism.” </a:t>
            </a:r>
          </a:p>
          <a:p>
            <a:pPr marL="0" indent="0" algn="ctr">
              <a:buNone/>
            </a:pPr>
            <a:r>
              <a:rPr lang="en-AU" sz="3200" dirty="0"/>
              <a:t>- Dr Stephen Shore </a:t>
            </a:r>
          </a:p>
        </p:txBody>
      </p:sp>
    </p:spTree>
    <p:extLst>
      <p:ext uri="{BB962C8B-B14F-4D97-AF65-F5344CB8AC3E}">
        <p14:creationId xmlns:p14="http://schemas.microsoft.com/office/powerpoint/2010/main" val="1433701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955C08-9219-4636-92B6-221A8CE31B1F}"/>
              </a:ext>
            </a:extLst>
          </p:cNvPr>
          <p:cNvSpPr>
            <a:spLocks noGrp="1"/>
          </p:cNvSpPr>
          <p:nvPr>
            <p:ph type="title"/>
          </p:nvPr>
        </p:nvSpPr>
        <p:spPr>
          <a:xfrm>
            <a:off x="571500" y="763150"/>
            <a:ext cx="3487882" cy="1107996"/>
          </a:xfrm>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Autofit/>
          </a:bodyPr>
          <a:lstStyle/>
          <a:p>
            <a:pPr>
              <a:buClr>
                <a:schemeClr val="tx2"/>
              </a:buClr>
              <a:defRPr/>
            </a:pPr>
            <a:r>
              <a:rPr kumimoji="0" lang="en-US" sz="2400" b="0" i="0" u="none" strike="noStrike" kern="0" cap="none" spc="0" normalizeH="0" baseline="0" noProof="0" dirty="0">
                <a:ln>
                  <a:noFill/>
                </a:ln>
                <a:solidFill>
                  <a:schemeClr val="accent1"/>
                </a:solidFill>
                <a:effectLst/>
                <a:uLnTx/>
                <a:uFillTx/>
                <a:latin typeface="Times" panose="02020603050405020304" pitchFamily="18" charset="0"/>
                <a:ea typeface="+mn-ea"/>
                <a:cs typeface="Times" panose="02020603050405020304" pitchFamily="18" charset="0"/>
              </a:rPr>
              <a:t>Group Discussion </a:t>
            </a:r>
            <a:r>
              <a:rPr kumimoji="0" lang="en-US" sz="2400" b="0" i="0" u="none" strike="noStrike" kern="0" cap="none" spc="0" normalizeH="0" baseline="0" noProof="0" dirty="0">
                <a:ln>
                  <a:noFill/>
                </a:ln>
                <a:solidFill>
                  <a:schemeClr val="bg1"/>
                </a:solidFill>
                <a:effectLst/>
                <a:uLnTx/>
                <a:uFillTx/>
                <a:latin typeface="+mn-lt"/>
                <a:ea typeface="+mn-ea"/>
                <a:cs typeface="+mn-cs"/>
              </a:rPr>
              <a:t> </a:t>
            </a:r>
          </a:p>
        </p:txBody>
      </p:sp>
      <p:sp>
        <p:nvSpPr>
          <p:cNvPr id="2" name="Text Placeholder 2">
            <a:extLst>
              <a:ext uri="{FF2B5EF4-FFF2-40B4-BE49-F238E27FC236}">
                <a16:creationId xmlns:a16="http://schemas.microsoft.com/office/drawing/2014/main" id="{D6D35F96-885F-2D70-1407-AE94440CD4E1}"/>
              </a:ext>
            </a:extLst>
          </p:cNvPr>
          <p:cNvSpPr>
            <a:spLocks noGrp="1"/>
          </p:cNvSpPr>
          <p:nvPr>
            <p:ph type="body" sz="quarter" idx="11"/>
          </p:nvPr>
        </p:nvSpPr>
        <p:spPr>
          <a:xfrm>
            <a:off x="571500" y="1338896"/>
            <a:ext cx="3702627" cy="2070100"/>
          </a:xfrm>
        </p:spPr>
        <p:txBody>
          <a:bodyPr lIns="0" tIns="45720" rIns="90000" bIns="45720" anchor="t"/>
          <a:lstStyle/>
          <a:p>
            <a:pPr marL="342900" lvl="0" indent="-342900">
              <a:lnSpc>
                <a:spcPct val="115000"/>
              </a:lnSpc>
              <a:spcAft>
                <a:spcPts val="800"/>
              </a:spcAft>
              <a:buFont typeface="+mj-lt"/>
              <a:buAutoNum type="arabicPeriod"/>
              <a:tabLst>
                <a:tab pos="457200" algn="l"/>
              </a:tabLst>
            </a:pPr>
            <a:r>
              <a:rPr lang="en-AU" sz="1600" kern="100" dirty="0">
                <a:effectLst/>
                <a:latin typeface="+mn-lt"/>
                <a:ea typeface="Aptos" panose="020B0004020202020204" pitchFamily="34" charset="0"/>
                <a:cs typeface="Times New Roman" panose="02020603050405020304" pitchFamily="18" charset="0"/>
              </a:rPr>
              <a:t>What does it mean to be neurodivergent?</a:t>
            </a:r>
          </a:p>
          <a:p>
            <a:pPr marL="342900" lvl="0" indent="-342900">
              <a:lnSpc>
                <a:spcPct val="115000"/>
              </a:lnSpc>
              <a:spcAft>
                <a:spcPts val="800"/>
              </a:spcAft>
              <a:buFont typeface="+mj-lt"/>
              <a:buAutoNum type="arabicPeriod"/>
              <a:tabLst>
                <a:tab pos="457200" algn="l"/>
              </a:tabLst>
            </a:pPr>
            <a:r>
              <a:rPr lang="en-AU" sz="1600" kern="100" dirty="0">
                <a:effectLst/>
                <a:latin typeface="+mn-lt"/>
                <a:ea typeface="Aptos" panose="020B0004020202020204" pitchFamily="34" charset="0"/>
                <a:cs typeface="Times New Roman" panose="02020603050405020304" pitchFamily="18" charset="0"/>
              </a:rPr>
              <a:t>What are some conditions associated with being neurodivergent?</a:t>
            </a:r>
          </a:p>
          <a:p>
            <a:pPr marL="342900" lvl="0" indent="-342900">
              <a:lnSpc>
                <a:spcPct val="115000"/>
              </a:lnSpc>
              <a:spcAft>
                <a:spcPts val="800"/>
              </a:spcAft>
              <a:buFont typeface="+mj-lt"/>
              <a:buAutoNum type="arabicPeriod"/>
              <a:tabLst>
                <a:tab pos="457200" algn="l"/>
              </a:tabLst>
            </a:pPr>
            <a:r>
              <a:rPr lang="en-AU" sz="1600" kern="100" dirty="0">
                <a:effectLst/>
                <a:latin typeface="+mn-lt"/>
                <a:ea typeface="Aptos" panose="020B0004020202020204" pitchFamily="34" charset="0"/>
                <a:cs typeface="Times New Roman" panose="02020603050405020304" pitchFamily="18" charset="0"/>
              </a:rPr>
              <a:t>What are some potential </a:t>
            </a:r>
            <a:r>
              <a:rPr lang="en-AU" sz="1600" b="1" kern="100" dirty="0">
                <a:effectLst/>
                <a:latin typeface="+mn-lt"/>
                <a:ea typeface="Aptos" panose="020B0004020202020204" pitchFamily="34" charset="0"/>
                <a:cs typeface="Times New Roman" panose="02020603050405020304" pitchFamily="18" charset="0"/>
              </a:rPr>
              <a:t>challenges</a:t>
            </a:r>
            <a:r>
              <a:rPr lang="en-AU" sz="1600" kern="100" dirty="0">
                <a:effectLst/>
                <a:latin typeface="+mn-lt"/>
                <a:ea typeface="Aptos" panose="020B0004020202020204" pitchFamily="34" charset="0"/>
                <a:cs typeface="Times New Roman" panose="02020603050405020304" pitchFamily="18" charset="0"/>
              </a:rPr>
              <a:t> for neurodivergent learners?</a:t>
            </a:r>
          </a:p>
          <a:p>
            <a:pPr marL="342900" lvl="0" indent="-342900">
              <a:lnSpc>
                <a:spcPct val="115000"/>
              </a:lnSpc>
              <a:spcAft>
                <a:spcPts val="800"/>
              </a:spcAft>
              <a:buFont typeface="+mj-lt"/>
              <a:buAutoNum type="arabicPeriod"/>
              <a:tabLst>
                <a:tab pos="457200" algn="l"/>
              </a:tabLst>
            </a:pPr>
            <a:r>
              <a:rPr lang="en-AU" sz="1600" kern="100" dirty="0">
                <a:effectLst/>
                <a:latin typeface="+mn-lt"/>
                <a:ea typeface="Aptos" panose="020B0004020202020204" pitchFamily="34" charset="0"/>
                <a:cs typeface="Times New Roman" panose="02020603050405020304" pitchFamily="18" charset="0"/>
              </a:rPr>
              <a:t>What are some potential </a:t>
            </a:r>
            <a:r>
              <a:rPr lang="en-AU" sz="1600" b="1" kern="100" dirty="0">
                <a:effectLst/>
                <a:latin typeface="+mn-lt"/>
                <a:ea typeface="Aptos" panose="020B0004020202020204" pitchFamily="34" charset="0"/>
                <a:cs typeface="Times New Roman" panose="02020603050405020304" pitchFamily="18" charset="0"/>
              </a:rPr>
              <a:t>strengths</a:t>
            </a:r>
            <a:r>
              <a:rPr lang="en-AU" sz="1600" kern="100" dirty="0">
                <a:effectLst/>
                <a:latin typeface="+mn-lt"/>
                <a:ea typeface="Aptos" panose="020B0004020202020204" pitchFamily="34" charset="0"/>
                <a:cs typeface="Times New Roman" panose="02020603050405020304" pitchFamily="18" charset="0"/>
              </a:rPr>
              <a:t> of neurodivergent learners?</a:t>
            </a:r>
          </a:p>
          <a:p>
            <a:pPr algn="l">
              <a:spcBef>
                <a:spcPct val="20000"/>
              </a:spcBef>
              <a:spcAft>
                <a:spcPct val="0"/>
              </a:spcAft>
            </a:pPr>
            <a:endParaRPr lang="en-US" sz="2400" dirty="0"/>
          </a:p>
        </p:txBody>
      </p:sp>
      <p:pic>
        <p:nvPicPr>
          <p:cNvPr id="7" name="Picture Placeholder 6" descr="Five square speech bubbles in color">
            <a:extLst>
              <a:ext uri="{FF2B5EF4-FFF2-40B4-BE49-F238E27FC236}">
                <a16:creationId xmlns:a16="http://schemas.microsoft.com/office/drawing/2014/main" id="{DC2F7224-422A-A86A-EDC9-12CF559F37E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826" r="18826"/>
          <a:stretch>
            <a:fillRect/>
          </a:stretch>
        </p:blipFill>
        <p:spPr/>
      </p:pic>
    </p:spTree>
    <p:extLst>
      <p:ext uri="{BB962C8B-B14F-4D97-AF65-F5344CB8AC3E}">
        <p14:creationId xmlns:p14="http://schemas.microsoft.com/office/powerpoint/2010/main" val="374057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E3736-E716-9065-86FE-13F6B66FF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8249C-AD42-D293-42DE-E8FB1411EB46}"/>
              </a:ext>
            </a:extLst>
          </p:cNvPr>
          <p:cNvSpPr>
            <a:spLocks noGrp="1"/>
          </p:cNvSpPr>
          <p:nvPr>
            <p:ph type="title"/>
          </p:nvPr>
        </p:nvSpPr>
        <p:spPr>
          <a:xfrm>
            <a:off x="577850" y="736598"/>
            <a:ext cx="7988300" cy="390684"/>
          </a:xfrm>
        </p:spPr>
        <p:txBody>
          <a:bodyPr/>
          <a:lstStyle/>
          <a:p>
            <a:pPr lvl="0">
              <a:lnSpc>
                <a:spcPct val="115000"/>
              </a:lnSpc>
              <a:spcAft>
                <a:spcPts val="800"/>
              </a:spcAft>
              <a:tabLst>
                <a:tab pos="457200" algn="l"/>
              </a:tabLst>
            </a:pPr>
            <a:r>
              <a:rPr lang="en-AU" kern="100" dirty="0">
                <a:ea typeface="Aptos" panose="020B0004020202020204" pitchFamily="34" charset="0"/>
                <a:cs typeface="Times New Roman" panose="02020603050405020304" pitchFamily="18" charset="0"/>
              </a:rPr>
              <a:t>What does it mean to be neurodivergent?</a:t>
            </a:r>
          </a:p>
        </p:txBody>
      </p:sp>
      <p:sp>
        <p:nvSpPr>
          <p:cNvPr id="3" name="Text Placeholder 2">
            <a:extLst>
              <a:ext uri="{FF2B5EF4-FFF2-40B4-BE49-F238E27FC236}">
                <a16:creationId xmlns:a16="http://schemas.microsoft.com/office/drawing/2014/main" id="{6CDEFC97-1461-B851-C9A8-EECEA573153A}"/>
              </a:ext>
            </a:extLst>
          </p:cNvPr>
          <p:cNvSpPr>
            <a:spLocks noGrp="1"/>
          </p:cNvSpPr>
          <p:nvPr>
            <p:ph type="body" sz="quarter" idx="10"/>
          </p:nvPr>
        </p:nvSpPr>
        <p:spPr>
          <a:xfrm>
            <a:off x="1229518" y="1532659"/>
            <a:ext cx="6556737" cy="2755900"/>
          </a:xfrm>
        </p:spPr>
        <p:txBody>
          <a:bodyPr/>
          <a:lstStyle/>
          <a:p>
            <a:pPr marL="0" indent="0">
              <a:buNone/>
            </a:pPr>
            <a:endParaRPr lang="en-AU" dirty="0"/>
          </a:p>
          <a:p>
            <a:pPr marL="0" indent="0">
              <a:buNone/>
            </a:pPr>
            <a:endParaRPr lang="en-AU" dirty="0"/>
          </a:p>
          <a:p>
            <a:pPr marL="0" indent="0">
              <a:buNone/>
            </a:pPr>
            <a:endParaRPr lang="en-AU" dirty="0"/>
          </a:p>
        </p:txBody>
      </p:sp>
      <p:sp>
        <p:nvSpPr>
          <p:cNvPr id="5" name="TextBox 4">
            <a:extLst>
              <a:ext uri="{FF2B5EF4-FFF2-40B4-BE49-F238E27FC236}">
                <a16:creationId xmlns:a16="http://schemas.microsoft.com/office/drawing/2014/main" id="{7C5A0868-4EAA-700F-4EE4-4AC587F1C1F5}"/>
              </a:ext>
            </a:extLst>
          </p:cNvPr>
          <p:cNvSpPr txBox="1"/>
          <p:nvPr/>
        </p:nvSpPr>
        <p:spPr>
          <a:xfrm>
            <a:off x="2063443" y="1694587"/>
            <a:ext cx="5017114" cy="2031325"/>
          </a:xfrm>
          <a:prstGeom prst="rect">
            <a:avLst/>
          </a:prstGeom>
          <a:noFill/>
        </p:spPr>
        <p:txBody>
          <a:bodyPr wrap="square">
            <a:spAutoFit/>
          </a:bodyPr>
          <a:lstStyle/>
          <a:p>
            <a:pPr marL="0" indent="0">
              <a:buNone/>
            </a:pPr>
            <a:r>
              <a:rPr lang="en-AU" dirty="0"/>
              <a:t>VERY generally speaking:</a:t>
            </a:r>
          </a:p>
          <a:p>
            <a:pPr marL="0" indent="0">
              <a:buNone/>
            </a:pPr>
            <a:endParaRPr lang="en-AU" dirty="0"/>
          </a:p>
          <a:p>
            <a:pPr marL="0" indent="0">
              <a:buNone/>
            </a:pPr>
            <a:r>
              <a:rPr lang="en-AU" dirty="0"/>
              <a:t>Neurodivergent people have brains that work differently from what is considered “typical”. </a:t>
            </a:r>
          </a:p>
          <a:p>
            <a:pPr marL="0" indent="0">
              <a:buNone/>
            </a:pPr>
            <a:endParaRPr lang="en-AU" dirty="0"/>
          </a:p>
          <a:p>
            <a:pPr marL="0" indent="0">
              <a:buNone/>
            </a:pPr>
            <a:r>
              <a:rPr lang="en-AU" dirty="0"/>
              <a:t>This can affect how they think, learn, and interact with others.</a:t>
            </a:r>
          </a:p>
        </p:txBody>
      </p:sp>
    </p:spTree>
    <p:extLst>
      <p:ext uri="{BB962C8B-B14F-4D97-AF65-F5344CB8AC3E}">
        <p14:creationId xmlns:p14="http://schemas.microsoft.com/office/powerpoint/2010/main" val="245730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04B71-B2CB-14A0-8658-938C56DB4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EFE0C-834C-CFBB-8537-C5EF178B7A1B}"/>
              </a:ext>
            </a:extLst>
          </p:cNvPr>
          <p:cNvSpPr>
            <a:spLocks noGrp="1"/>
          </p:cNvSpPr>
          <p:nvPr>
            <p:ph type="title"/>
          </p:nvPr>
        </p:nvSpPr>
        <p:spPr>
          <a:xfrm>
            <a:off x="577850" y="736598"/>
            <a:ext cx="7988300" cy="390684"/>
          </a:xfrm>
        </p:spPr>
        <p:txBody>
          <a:bodyPr/>
          <a:lstStyle/>
          <a:p>
            <a:pPr lvl="0">
              <a:lnSpc>
                <a:spcPct val="115000"/>
              </a:lnSpc>
              <a:spcAft>
                <a:spcPts val="800"/>
              </a:spcAft>
              <a:tabLst>
                <a:tab pos="457200" algn="l"/>
              </a:tabLst>
            </a:pPr>
            <a:r>
              <a:rPr lang="en-AU" kern="100" dirty="0">
                <a:ea typeface="Aptos" panose="020B0004020202020204" pitchFamily="34" charset="0"/>
                <a:cs typeface="Times New Roman" panose="02020603050405020304" pitchFamily="18" charset="0"/>
              </a:rPr>
              <a:t>What are some conditions associated with being neurodivergent?</a:t>
            </a:r>
          </a:p>
        </p:txBody>
      </p:sp>
      <p:sp>
        <p:nvSpPr>
          <p:cNvPr id="3" name="Text Placeholder 2">
            <a:extLst>
              <a:ext uri="{FF2B5EF4-FFF2-40B4-BE49-F238E27FC236}">
                <a16:creationId xmlns:a16="http://schemas.microsoft.com/office/drawing/2014/main" id="{06AA95A6-5352-8542-FF9F-9FAA45DD0AD3}"/>
              </a:ext>
            </a:extLst>
          </p:cNvPr>
          <p:cNvSpPr>
            <a:spLocks noGrp="1"/>
          </p:cNvSpPr>
          <p:nvPr>
            <p:ph type="body" sz="quarter" idx="10"/>
          </p:nvPr>
        </p:nvSpPr>
        <p:spPr>
          <a:xfrm>
            <a:off x="1229518" y="1532659"/>
            <a:ext cx="6556737" cy="2755900"/>
          </a:xfrm>
        </p:spPr>
        <p:txBody>
          <a:bodyPr/>
          <a:lstStyle/>
          <a:p>
            <a:pPr marL="0" indent="0">
              <a:buNone/>
            </a:pPr>
            <a:endParaRPr lang="en-AU" dirty="0"/>
          </a:p>
          <a:p>
            <a:pPr marL="0" indent="0">
              <a:buNone/>
            </a:pPr>
            <a:endParaRPr lang="en-AU" dirty="0"/>
          </a:p>
          <a:p>
            <a:pPr marL="0" indent="0">
              <a:buNone/>
            </a:pPr>
            <a:endParaRPr lang="en-AU" dirty="0"/>
          </a:p>
        </p:txBody>
      </p:sp>
      <p:sp>
        <p:nvSpPr>
          <p:cNvPr id="5" name="TextBox 4">
            <a:extLst>
              <a:ext uri="{FF2B5EF4-FFF2-40B4-BE49-F238E27FC236}">
                <a16:creationId xmlns:a16="http://schemas.microsoft.com/office/drawing/2014/main" id="{079CB41E-901F-055B-4D61-98FB5A0A598F}"/>
              </a:ext>
            </a:extLst>
          </p:cNvPr>
          <p:cNvSpPr txBox="1"/>
          <p:nvPr/>
        </p:nvSpPr>
        <p:spPr>
          <a:xfrm>
            <a:off x="577850" y="1298359"/>
            <a:ext cx="7988300" cy="3108543"/>
          </a:xfrm>
          <a:prstGeom prst="rect">
            <a:avLst/>
          </a:prstGeom>
          <a:noFill/>
        </p:spPr>
        <p:txBody>
          <a:bodyPr wrap="square">
            <a:spAutoFit/>
          </a:bodyPr>
          <a:lstStyle/>
          <a:p>
            <a:r>
              <a:rPr lang="en-AU" sz="1400" b="1" dirty="0">
                <a:latin typeface="+mn-lt"/>
              </a:rPr>
              <a:t>Autism Spectrum Disorder (ASD) </a:t>
            </a:r>
            <a:r>
              <a:rPr lang="en-AU" sz="1400" dirty="0">
                <a:latin typeface="+mn-lt"/>
              </a:rPr>
              <a:t>- </a:t>
            </a:r>
            <a:r>
              <a:rPr lang="en-US" sz="1400" dirty="0">
                <a:latin typeface="+mn-lt"/>
              </a:rPr>
              <a:t>a developmental condition that affects how a person communicates, interacts with others, and experiences the world</a:t>
            </a:r>
          </a:p>
          <a:p>
            <a:endParaRPr lang="en-AU" sz="1400" dirty="0">
              <a:latin typeface="+mn-lt"/>
            </a:endParaRPr>
          </a:p>
          <a:p>
            <a:r>
              <a:rPr lang="en-AU" sz="1400" b="1" dirty="0">
                <a:latin typeface="+mn-lt"/>
              </a:rPr>
              <a:t>Attention Deficit Hyperactivity Disorder (ADHD) </a:t>
            </a:r>
            <a:r>
              <a:rPr lang="en-AU" sz="1400" dirty="0">
                <a:latin typeface="+mn-lt"/>
              </a:rPr>
              <a:t>- </a:t>
            </a:r>
            <a:r>
              <a:rPr lang="en-US" sz="1400" dirty="0">
                <a:latin typeface="+mn-lt"/>
              </a:rPr>
              <a:t>a condition that affects how a person pays attention, controls impulses, and manages energy levels</a:t>
            </a:r>
          </a:p>
          <a:p>
            <a:endParaRPr lang="en-AU" sz="1400" dirty="0">
              <a:latin typeface="+mn-lt"/>
            </a:endParaRPr>
          </a:p>
          <a:p>
            <a:r>
              <a:rPr lang="en-AU" sz="1400" b="1" dirty="0"/>
              <a:t>Dyspraxia</a:t>
            </a:r>
            <a:r>
              <a:rPr lang="en-AU" sz="1400" dirty="0"/>
              <a:t> - </a:t>
            </a:r>
            <a:r>
              <a:rPr lang="en-US" sz="1400" dirty="0"/>
              <a:t>a condition that affects physical coordination and movement</a:t>
            </a:r>
          </a:p>
          <a:p>
            <a:endParaRPr lang="en-AU" sz="1400" b="1" dirty="0">
              <a:latin typeface="+mn-lt"/>
            </a:endParaRPr>
          </a:p>
          <a:p>
            <a:r>
              <a:rPr lang="en-AU" sz="1400" b="1" dirty="0">
                <a:latin typeface="+mn-lt"/>
              </a:rPr>
              <a:t>Dyslexia</a:t>
            </a:r>
            <a:r>
              <a:rPr lang="en-AU" sz="1400" dirty="0">
                <a:latin typeface="+mn-lt"/>
              </a:rPr>
              <a:t> - </a:t>
            </a:r>
            <a:r>
              <a:rPr lang="en-US" sz="1400" dirty="0"/>
              <a:t>a learning difficulty that affects reading, writing, and spelling</a:t>
            </a:r>
          </a:p>
          <a:p>
            <a:endParaRPr lang="en-AU" sz="1400" dirty="0">
              <a:latin typeface="+mn-lt"/>
            </a:endParaRPr>
          </a:p>
          <a:p>
            <a:r>
              <a:rPr lang="en-AU" sz="1400" b="1" dirty="0">
                <a:latin typeface="+mn-lt"/>
              </a:rPr>
              <a:t>Dysgraphia</a:t>
            </a:r>
            <a:r>
              <a:rPr lang="en-AU" sz="1400" dirty="0">
                <a:latin typeface="+mn-lt"/>
              </a:rPr>
              <a:t> - </a:t>
            </a:r>
            <a:r>
              <a:rPr lang="en-US" sz="1400" dirty="0"/>
              <a:t>a learning difficulty that affects writing skills</a:t>
            </a:r>
          </a:p>
          <a:p>
            <a:endParaRPr lang="en-AU" sz="1400" dirty="0">
              <a:latin typeface="+mn-lt"/>
            </a:endParaRPr>
          </a:p>
          <a:p>
            <a:r>
              <a:rPr lang="en-AU" sz="1400" b="1" dirty="0">
                <a:latin typeface="+mn-lt"/>
              </a:rPr>
              <a:t>Dyscalculia</a:t>
            </a:r>
            <a:r>
              <a:rPr lang="en-AU" sz="1400" dirty="0">
                <a:latin typeface="+mn-lt"/>
              </a:rPr>
              <a:t> - </a:t>
            </a:r>
            <a:r>
              <a:rPr lang="en-US" sz="1400" dirty="0"/>
              <a:t>a learning difficulty that affects a person’s ability to understand and work with numbers</a:t>
            </a:r>
            <a:endParaRPr lang="en-AU" sz="1400" dirty="0">
              <a:latin typeface="+mn-lt"/>
            </a:endParaRPr>
          </a:p>
        </p:txBody>
      </p:sp>
    </p:spTree>
    <p:extLst>
      <p:ext uri="{BB962C8B-B14F-4D97-AF65-F5344CB8AC3E}">
        <p14:creationId xmlns:p14="http://schemas.microsoft.com/office/powerpoint/2010/main" val="201306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5C6E6-97E0-C1C3-0515-7FEBD0BAE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DB260-B25E-2B2A-4645-7BBA586E621E}"/>
              </a:ext>
            </a:extLst>
          </p:cNvPr>
          <p:cNvSpPr>
            <a:spLocks noGrp="1"/>
          </p:cNvSpPr>
          <p:nvPr>
            <p:ph type="title"/>
          </p:nvPr>
        </p:nvSpPr>
        <p:spPr>
          <a:xfrm>
            <a:off x="577850" y="736598"/>
            <a:ext cx="7988300" cy="390684"/>
          </a:xfrm>
        </p:spPr>
        <p:txBody>
          <a:bodyPr/>
          <a:lstStyle/>
          <a:p>
            <a:pPr lvl="0">
              <a:lnSpc>
                <a:spcPct val="115000"/>
              </a:lnSpc>
              <a:spcAft>
                <a:spcPts val="800"/>
              </a:spcAft>
              <a:tabLst>
                <a:tab pos="457200" algn="l"/>
              </a:tabLst>
            </a:pPr>
            <a:r>
              <a:rPr lang="en-AU" kern="100" dirty="0">
                <a:ea typeface="Aptos" panose="020B0004020202020204" pitchFamily="34" charset="0"/>
                <a:cs typeface="Times New Roman" panose="02020603050405020304" pitchFamily="18" charset="0"/>
              </a:rPr>
              <a:t>What are some potential </a:t>
            </a:r>
            <a:r>
              <a:rPr lang="en-AU" b="1" kern="100" dirty="0">
                <a:ea typeface="Aptos" panose="020B0004020202020204" pitchFamily="34" charset="0"/>
                <a:cs typeface="Times New Roman" panose="02020603050405020304" pitchFamily="18" charset="0"/>
              </a:rPr>
              <a:t>challenges</a:t>
            </a:r>
            <a:r>
              <a:rPr lang="en-AU" kern="100" dirty="0">
                <a:ea typeface="Aptos" panose="020B0004020202020204" pitchFamily="34" charset="0"/>
                <a:cs typeface="Times New Roman" panose="02020603050405020304" pitchFamily="18" charset="0"/>
              </a:rPr>
              <a:t> for neurodivergent learners?</a:t>
            </a:r>
          </a:p>
        </p:txBody>
      </p:sp>
      <p:sp>
        <p:nvSpPr>
          <p:cNvPr id="3" name="Text Placeholder 2">
            <a:extLst>
              <a:ext uri="{FF2B5EF4-FFF2-40B4-BE49-F238E27FC236}">
                <a16:creationId xmlns:a16="http://schemas.microsoft.com/office/drawing/2014/main" id="{00E334A2-B392-F6EC-5E05-0EDD84DCA426}"/>
              </a:ext>
            </a:extLst>
          </p:cNvPr>
          <p:cNvSpPr>
            <a:spLocks noGrp="1"/>
          </p:cNvSpPr>
          <p:nvPr>
            <p:ph type="body" sz="quarter" idx="10"/>
          </p:nvPr>
        </p:nvSpPr>
        <p:spPr>
          <a:xfrm>
            <a:off x="1229518" y="1532659"/>
            <a:ext cx="6556737" cy="2755900"/>
          </a:xfrm>
        </p:spPr>
        <p:txBody>
          <a:bodyPr/>
          <a:lstStyle/>
          <a:p>
            <a:pPr marL="0" indent="0">
              <a:buNone/>
            </a:pPr>
            <a:endParaRPr lang="en-AU" dirty="0"/>
          </a:p>
          <a:p>
            <a:pPr marL="0" indent="0">
              <a:buNone/>
            </a:pPr>
            <a:endParaRPr lang="en-AU" dirty="0"/>
          </a:p>
          <a:p>
            <a:pPr marL="0" indent="0">
              <a:buNone/>
            </a:pPr>
            <a:endParaRPr lang="en-AU" dirty="0"/>
          </a:p>
        </p:txBody>
      </p:sp>
      <p:sp>
        <p:nvSpPr>
          <p:cNvPr id="5" name="TextBox 4">
            <a:extLst>
              <a:ext uri="{FF2B5EF4-FFF2-40B4-BE49-F238E27FC236}">
                <a16:creationId xmlns:a16="http://schemas.microsoft.com/office/drawing/2014/main" id="{AB749DFD-09E2-0375-752A-133629EB7DC8}"/>
              </a:ext>
            </a:extLst>
          </p:cNvPr>
          <p:cNvSpPr txBox="1"/>
          <p:nvPr/>
        </p:nvSpPr>
        <p:spPr>
          <a:xfrm>
            <a:off x="2063443" y="1770740"/>
            <a:ext cx="5017114" cy="211852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AU" dirty="0"/>
              <a:t>Difficulty with focus and organisation</a:t>
            </a:r>
          </a:p>
          <a:p>
            <a:pPr marL="285750" indent="-285750">
              <a:lnSpc>
                <a:spcPct val="150000"/>
              </a:lnSpc>
              <a:buFont typeface="Arial" panose="020B0604020202020204" pitchFamily="34" charset="0"/>
              <a:buChar char="•"/>
            </a:pPr>
            <a:r>
              <a:rPr lang="en-AU" dirty="0"/>
              <a:t>Sensory sensitivities (e.g., noise, light) </a:t>
            </a:r>
          </a:p>
          <a:p>
            <a:pPr marL="285750" indent="-285750">
              <a:lnSpc>
                <a:spcPct val="150000"/>
              </a:lnSpc>
              <a:buFont typeface="Arial" panose="020B0604020202020204" pitchFamily="34" charset="0"/>
              <a:buChar char="•"/>
            </a:pPr>
            <a:r>
              <a:rPr lang="en-AU" dirty="0"/>
              <a:t>Trouble with social interaction or group work</a:t>
            </a:r>
          </a:p>
          <a:p>
            <a:pPr marL="285750" indent="-285750">
              <a:lnSpc>
                <a:spcPct val="150000"/>
              </a:lnSpc>
              <a:buFont typeface="Arial" panose="020B0604020202020204" pitchFamily="34" charset="0"/>
              <a:buChar char="•"/>
            </a:pPr>
            <a:r>
              <a:rPr lang="en-AU" dirty="0"/>
              <a:t>Atypical emotional responses </a:t>
            </a:r>
          </a:p>
          <a:p>
            <a:pPr marL="285750" indent="-285750">
              <a:lnSpc>
                <a:spcPct val="150000"/>
              </a:lnSpc>
              <a:buFont typeface="Arial" panose="020B0604020202020204" pitchFamily="34" charset="0"/>
              <a:buChar char="•"/>
            </a:pPr>
            <a:r>
              <a:rPr lang="en-AU" dirty="0"/>
              <a:t>Struggles with traditional classroom routines</a:t>
            </a:r>
          </a:p>
        </p:txBody>
      </p:sp>
    </p:spTree>
    <p:extLst>
      <p:ext uri="{BB962C8B-B14F-4D97-AF65-F5344CB8AC3E}">
        <p14:creationId xmlns:p14="http://schemas.microsoft.com/office/powerpoint/2010/main" val="220153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2F19-0DE8-B6A8-2E77-59E22A0217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1B4E7-15ED-F877-16C4-19123216A2AC}"/>
              </a:ext>
            </a:extLst>
          </p:cNvPr>
          <p:cNvSpPr>
            <a:spLocks noGrp="1"/>
          </p:cNvSpPr>
          <p:nvPr>
            <p:ph type="title"/>
          </p:nvPr>
        </p:nvSpPr>
        <p:spPr>
          <a:xfrm>
            <a:off x="577850" y="736598"/>
            <a:ext cx="7988300" cy="390684"/>
          </a:xfrm>
        </p:spPr>
        <p:txBody>
          <a:bodyPr/>
          <a:lstStyle/>
          <a:p>
            <a:pPr lvl="0">
              <a:lnSpc>
                <a:spcPct val="115000"/>
              </a:lnSpc>
              <a:spcAft>
                <a:spcPts val="800"/>
              </a:spcAft>
              <a:tabLst>
                <a:tab pos="457200" algn="l"/>
              </a:tabLst>
            </a:pPr>
            <a:r>
              <a:rPr lang="en-AU" kern="100" dirty="0">
                <a:ea typeface="Aptos" panose="020B0004020202020204" pitchFamily="34" charset="0"/>
                <a:cs typeface="Times New Roman" panose="02020603050405020304" pitchFamily="18" charset="0"/>
              </a:rPr>
              <a:t>What are some potential </a:t>
            </a:r>
            <a:r>
              <a:rPr lang="en-AU" b="1" kern="100" dirty="0">
                <a:ea typeface="Aptos" panose="020B0004020202020204" pitchFamily="34" charset="0"/>
                <a:cs typeface="Times New Roman" panose="02020603050405020304" pitchFamily="18" charset="0"/>
              </a:rPr>
              <a:t>strengths</a:t>
            </a:r>
            <a:r>
              <a:rPr lang="en-AU" kern="100" dirty="0">
                <a:ea typeface="Aptos" panose="020B0004020202020204" pitchFamily="34" charset="0"/>
                <a:cs typeface="Times New Roman" panose="02020603050405020304" pitchFamily="18" charset="0"/>
              </a:rPr>
              <a:t> of neurodivergent learners?</a:t>
            </a:r>
          </a:p>
        </p:txBody>
      </p:sp>
      <p:sp>
        <p:nvSpPr>
          <p:cNvPr id="3" name="Text Placeholder 2">
            <a:extLst>
              <a:ext uri="{FF2B5EF4-FFF2-40B4-BE49-F238E27FC236}">
                <a16:creationId xmlns:a16="http://schemas.microsoft.com/office/drawing/2014/main" id="{8846EC33-2B09-0DFB-ED49-FFDCD85EA287}"/>
              </a:ext>
            </a:extLst>
          </p:cNvPr>
          <p:cNvSpPr>
            <a:spLocks noGrp="1"/>
          </p:cNvSpPr>
          <p:nvPr>
            <p:ph type="body" sz="quarter" idx="10"/>
          </p:nvPr>
        </p:nvSpPr>
        <p:spPr>
          <a:xfrm>
            <a:off x="1229518" y="1532659"/>
            <a:ext cx="6556737" cy="2755900"/>
          </a:xfrm>
        </p:spPr>
        <p:txBody>
          <a:bodyPr/>
          <a:lstStyle/>
          <a:p>
            <a:pPr marL="0" indent="0">
              <a:buNone/>
            </a:pPr>
            <a:endParaRPr lang="en-AU" dirty="0"/>
          </a:p>
          <a:p>
            <a:pPr marL="0" indent="0">
              <a:buNone/>
            </a:pPr>
            <a:endParaRPr lang="en-AU" dirty="0"/>
          </a:p>
          <a:p>
            <a:pPr marL="0" indent="0">
              <a:buNone/>
            </a:pPr>
            <a:endParaRPr lang="en-AU" dirty="0"/>
          </a:p>
        </p:txBody>
      </p:sp>
      <p:sp>
        <p:nvSpPr>
          <p:cNvPr id="5" name="TextBox 4">
            <a:extLst>
              <a:ext uri="{FF2B5EF4-FFF2-40B4-BE49-F238E27FC236}">
                <a16:creationId xmlns:a16="http://schemas.microsoft.com/office/drawing/2014/main" id="{9B7BCE0B-ECEA-B037-981B-38F32900A322}"/>
              </a:ext>
            </a:extLst>
          </p:cNvPr>
          <p:cNvSpPr txBox="1"/>
          <p:nvPr/>
        </p:nvSpPr>
        <p:spPr>
          <a:xfrm>
            <a:off x="2063443" y="1770741"/>
            <a:ext cx="5017114" cy="211852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AU" dirty="0"/>
              <a:t>Creative thinking and problem-solving</a:t>
            </a:r>
          </a:p>
          <a:p>
            <a:pPr marL="285750" indent="-285750">
              <a:lnSpc>
                <a:spcPct val="150000"/>
              </a:lnSpc>
              <a:buFont typeface="Arial" panose="020B0604020202020204" pitchFamily="34" charset="0"/>
              <a:buChar char="•"/>
            </a:pPr>
            <a:r>
              <a:rPr lang="en-AU" dirty="0"/>
              <a:t>Strong memory or attention to detail</a:t>
            </a:r>
          </a:p>
          <a:p>
            <a:pPr marL="285750" indent="-285750">
              <a:lnSpc>
                <a:spcPct val="150000"/>
              </a:lnSpc>
              <a:buFont typeface="Arial" panose="020B0604020202020204" pitchFamily="34" charset="0"/>
              <a:buChar char="•"/>
            </a:pPr>
            <a:r>
              <a:rPr lang="en-AU" dirty="0"/>
              <a:t>Deep focus on topics of interest</a:t>
            </a:r>
          </a:p>
          <a:p>
            <a:pPr marL="285750" indent="-285750">
              <a:lnSpc>
                <a:spcPct val="150000"/>
              </a:lnSpc>
              <a:buFont typeface="Arial" panose="020B0604020202020204" pitchFamily="34" charset="0"/>
              <a:buChar char="•"/>
            </a:pPr>
            <a:r>
              <a:rPr lang="en-AU" dirty="0"/>
              <a:t>Unique perspectives or ideas</a:t>
            </a:r>
          </a:p>
          <a:p>
            <a:pPr marL="285750" indent="-285750">
              <a:lnSpc>
                <a:spcPct val="150000"/>
              </a:lnSpc>
              <a:buFont typeface="Arial" panose="020B0604020202020204" pitchFamily="34" charset="0"/>
              <a:buChar char="•"/>
            </a:pPr>
            <a:r>
              <a:rPr lang="en-AU" dirty="0"/>
              <a:t>High levels of empathy or emotional insight</a:t>
            </a:r>
          </a:p>
        </p:txBody>
      </p:sp>
    </p:spTree>
    <p:extLst>
      <p:ext uri="{BB962C8B-B14F-4D97-AF65-F5344CB8AC3E}">
        <p14:creationId xmlns:p14="http://schemas.microsoft.com/office/powerpoint/2010/main" val="172269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9D925-29C1-672A-1E1E-E79B69CD6F6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38D317B-870E-9A09-0C3F-E669B74A2FA8}"/>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Autofit/>
          </a:bodyPr>
          <a:lstStyle/>
          <a:p>
            <a:pPr>
              <a:buClr>
                <a:schemeClr val="tx2"/>
              </a:buClr>
              <a:defRPr/>
            </a:pPr>
            <a:r>
              <a:rPr kumimoji="0" lang="en-US" sz="2400" b="0" i="0" u="none" strike="noStrike" kern="0" cap="none" spc="0" normalizeH="0" baseline="0" noProof="0" dirty="0">
                <a:ln>
                  <a:noFill/>
                </a:ln>
                <a:solidFill>
                  <a:schemeClr val="accent1"/>
                </a:solidFill>
                <a:effectLst/>
                <a:uLnTx/>
                <a:uFillTx/>
                <a:latin typeface="Times" panose="02020603050405020304" pitchFamily="18" charset="0"/>
                <a:ea typeface="+mn-ea"/>
                <a:cs typeface="Times" panose="02020603050405020304" pitchFamily="18" charset="0"/>
              </a:rPr>
              <a:t>Group Discussion</a:t>
            </a:r>
            <a:r>
              <a:rPr kumimoji="0" lang="en-US" sz="2400" b="0" i="0" u="none" strike="noStrike" kern="0" cap="none" spc="0" normalizeH="0" baseline="0" noProof="0" dirty="0">
                <a:ln>
                  <a:noFill/>
                </a:ln>
                <a:solidFill>
                  <a:schemeClr val="bg1"/>
                </a:solidFill>
                <a:effectLst/>
                <a:uLnTx/>
                <a:uFillTx/>
                <a:latin typeface="+mn-lt"/>
                <a:ea typeface="+mn-ea"/>
                <a:cs typeface="+mn-cs"/>
              </a:rPr>
              <a:t> </a:t>
            </a:r>
          </a:p>
        </p:txBody>
      </p:sp>
      <p:sp>
        <p:nvSpPr>
          <p:cNvPr id="2" name="Text Placeholder 2">
            <a:extLst>
              <a:ext uri="{FF2B5EF4-FFF2-40B4-BE49-F238E27FC236}">
                <a16:creationId xmlns:a16="http://schemas.microsoft.com/office/drawing/2014/main" id="{130B7BD7-6679-C23D-6C18-89FBF5308F67}"/>
              </a:ext>
            </a:extLst>
          </p:cNvPr>
          <p:cNvSpPr>
            <a:spLocks noGrp="1"/>
          </p:cNvSpPr>
          <p:nvPr>
            <p:ph type="body" sz="quarter" idx="11"/>
          </p:nvPr>
        </p:nvSpPr>
        <p:spPr>
          <a:xfrm>
            <a:off x="571499" y="1264599"/>
            <a:ext cx="3723409" cy="2070100"/>
          </a:xfrm>
        </p:spPr>
        <p:txBody>
          <a:bodyPr lIns="0" tIns="45720" rIns="90000" bIns="45720" anchor="t"/>
          <a:lstStyle/>
          <a:p>
            <a:pPr marL="342900" lvl="0" indent="-342900">
              <a:lnSpc>
                <a:spcPct val="115000"/>
              </a:lnSpc>
              <a:spcAft>
                <a:spcPts val="800"/>
              </a:spcAft>
              <a:buFont typeface="+mj-lt"/>
              <a:buAutoNum type="arabicPeriod"/>
              <a:tabLst>
                <a:tab pos="457200" algn="l"/>
              </a:tabLst>
            </a:pPr>
            <a:r>
              <a:rPr lang="en-AU" sz="1400" kern="100" dirty="0">
                <a:effectLst/>
                <a:latin typeface="+mn-lt"/>
                <a:ea typeface="Aptos" panose="020B0004020202020204" pitchFamily="34" charset="0"/>
                <a:cs typeface="Times New Roman" panose="02020603050405020304" pitchFamily="18" charset="0"/>
              </a:rPr>
              <a:t>Have you had personal experience of teaching or supporting a neurodivergent student?</a:t>
            </a:r>
          </a:p>
          <a:p>
            <a:pPr marL="742950" lvl="1" indent="-285750">
              <a:lnSpc>
                <a:spcPct val="115000"/>
              </a:lnSpc>
              <a:spcAft>
                <a:spcPts val="800"/>
              </a:spcAft>
              <a:buSzPts val="1000"/>
              <a:buFont typeface="Courier New" panose="02070309020205020404" pitchFamily="49" charset="0"/>
              <a:buChar char="o"/>
              <a:tabLst>
                <a:tab pos="914400" algn="l"/>
              </a:tabLst>
            </a:pPr>
            <a:r>
              <a:rPr lang="en-AU" sz="1400" kern="100" dirty="0">
                <a:effectLst/>
                <a:ea typeface="Aptos" panose="020B0004020202020204" pitchFamily="34" charset="0"/>
                <a:cs typeface="Times New Roman" panose="02020603050405020304" pitchFamily="18" charset="0"/>
              </a:rPr>
              <a:t>How did you know?</a:t>
            </a:r>
          </a:p>
          <a:p>
            <a:pPr marL="742950" lvl="1" indent="-285750">
              <a:lnSpc>
                <a:spcPct val="115000"/>
              </a:lnSpc>
              <a:spcAft>
                <a:spcPts val="800"/>
              </a:spcAft>
              <a:buSzPts val="1000"/>
              <a:buFont typeface="Courier New" panose="02070309020205020404" pitchFamily="49" charset="0"/>
              <a:buChar char="o"/>
              <a:tabLst>
                <a:tab pos="914400" algn="l"/>
              </a:tabLst>
            </a:pPr>
            <a:r>
              <a:rPr lang="en-AU" sz="1400" kern="100" dirty="0">
                <a:effectLst/>
                <a:ea typeface="Aptos" panose="020B0004020202020204" pitchFamily="34" charset="0"/>
                <a:cs typeface="Times New Roman" panose="02020603050405020304" pitchFamily="18" charset="0"/>
              </a:rPr>
              <a:t>Were you informed beforehand, or did the student disclose their condition?</a:t>
            </a:r>
          </a:p>
          <a:p>
            <a:pPr marL="742950" lvl="1" indent="-285750">
              <a:lnSpc>
                <a:spcPct val="115000"/>
              </a:lnSpc>
              <a:spcAft>
                <a:spcPts val="800"/>
              </a:spcAft>
              <a:buSzPts val="1000"/>
              <a:buFont typeface="Courier New" panose="02070309020205020404" pitchFamily="49" charset="0"/>
              <a:buChar char="o"/>
              <a:tabLst>
                <a:tab pos="914400" algn="l"/>
              </a:tabLst>
            </a:pPr>
            <a:r>
              <a:rPr lang="en-AU" sz="1400" kern="100" dirty="0">
                <a:effectLst/>
                <a:ea typeface="Aptos" panose="020B0004020202020204" pitchFamily="34" charset="0"/>
                <a:cs typeface="Times New Roman" panose="02020603050405020304" pitchFamily="18" charset="0"/>
              </a:rPr>
              <a:t>Did you observe particular traits or behaviours? What were they?</a:t>
            </a:r>
          </a:p>
          <a:p>
            <a:pPr marL="342900" lvl="0" indent="-342900">
              <a:lnSpc>
                <a:spcPct val="115000"/>
              </a:lnSpc>
              <a:spcAft>
                <a:spcPts val="800"/>
              </a:spcAft>
              <a:buFont typeface="+mj-lt"/>
              <a:buAutoNum type="arabicPeriod"/>
              <a:tabLst>
                <a:tab pos="457200" algn="l"/>
              </a:tabLst>
            </a:pPr>
            <a:r>
              <a:rPr lang="en-AU" sz="1400" kern="100" dirty="0">
                <a:effectLst/>
                <a:latin typeface="+mn-lt"/>
                <a:ea typeface="Aptos" panose="020B0004020202020204" pitchFamily="34" charset="0"/>
                <a:cs typeface="Times New Roman" panose="02020603050405020304" pitchFamily="18" charset="0"/>
              </a:rPr>
              <a:t>What support was offered to this student? How did you manage this student in the classroom?</a:t>
            </a:r>
          </a:p>
          <a:p>
            <a:pPr algn="l">
              <a:spcBef>
                <a:spcPct val="20000"/>
              </a:spcBef>
              <a:spcAft>
                <a:spcPct val="0"/>
              </a:spcAft>
            </a:pPr>
            <a:endParaRPr lang="en-US" sz="2400" dirty="0"/>
          </a:p>
        </p:txBody>
      </p:sp>
      <p:pic>
        <p:nvPicPr>
          <p:cNvPr id="6" name="Picture Placeholder 6" descr="Five square speech bubbles in color">
            <a:extLst>
              <a:ext uri="{FF2B5EF4-FFF2-40B4-BE49-F238E27FC236}">
                <a16:creationId xmlns:a16="http://schemas.microsoft.com/office/drawing/2014/main" id="{E031D1BF-EE25-2F87-B21B-DEB2DCA724E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823" r="18823"/>
          <a:stretch>
            <a:fillRect/>
          </a:stretch>
        </p:blipFill>
        <p:spPr>
          <a:xfrm>
            <a:off x="4562475" y="0"/>
            <a:ext cx="4581525" cy="5143500"/>
          </a:xfrm>
        </p:spPr>
      </p:pic>
    </p:spTree>
    <p:extLst>
      <p:ext uri="{BB962C8B-B14F-4D97-AF65-F5344CB8AC3E}">
        <p14:creationId xmlns:p14="http://schemas.microsoft.com/office/powerpoint/2010/main" val="2267477513"/>
      </p:ext>
    </p:extLst>
  </p:cSld>
  <p:clrMapOvr>
    <a:masterClrMapping/>
  </p:clrMapOvr>
</p:sld>
</file>

<file path=ppt/theme/theme1.xml><?xml version="1.0" encoding="utf-8"?>
<a:theme xmlns:a="http://schemas.openxmlformats.org/drawingml/2006/main" name="Title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knowledgement of Country">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apter break">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aphic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 slides">
  <a:themeElements>
    <a:clrScheme name="University of Sydney 2022_2">
      <a:dk1>
        <a:srgbClr val="000000"/>
      </a:dk1>
      <a:lt1>
        <a:srgbClr val="FFFFFF"/>
      </a:lt1>
      <a:dk2>
        <a:srgbClr val="414141"/>
      </a:dk2>
      <a:lt2>
        <a:srgbClr val="FCEDE2"/>
      </a:lt2>
      <a:accent1>
        <a:srgbClr val="E64626"/>
      </a:accent1>
      <a:accent2>
        <a:srgbClr val="414141"/>
      </a:accent2>
      <a:accent3>
        <a:srgbClr val="71A399"/>
      </a:accent3>
      <a:accent4>
        <a:srgbClr val="DAA8A2"/>
      </a:accent4>
      <a:accent5>
        <a:srgbClr val="8F9EC9"/>
      </a:accent5>
      <a:accent6>
        <a:srgbClr val="1A345E"/>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6CDF2D0F0E784990855012FA6C96F2" ma:contentTypeVersion="20" ma:contentTypeDescription="Create a new document." ma:contentTypeScope="" ma:versionID="d5159aecd5dbac4c023032b45ceb603d">
  <xsd:schema xmlns:xsd="http://www.w3.org/2001/XMLSchema" xmlns:xs="http://www.w3.org/2001/XMLSchema" xmlns:p="http://schemas.microsoft.com/office/2006/metadata/properties" xmlns:ns2="625ce9dc-d0f5-4bcd-92ef-9f13df565d2c" xmlns:ns3="424c84df-a2fb-47a8-8ab1-6af9ffdd3e1f" targetNamespace="http://schemas.microsoft.com/office/2006/metadata/properties" ma:root="true" ma:fieldsID="a3a4e0d868005960c33a48563a03916a" ns2:_="" ns3:_="">
    <xsd:import namespace="625ce9dc-d0f5-4bcd-92ef-9f13df565d2c"/>
    <xsd:import namespace="424c84df-a2fb-47a8-8ab1-6af9ffdd3e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JeevikaIsrani"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ce9dc-d0f5-4bcd-92ef-9f13df565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d987339-d72f-4816-ad79-287ec5a6b8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JeevikaIsrani" ma:index="25" nillable="true" ma:displayName="Order" ma:format="Dropdown" ma:internalName="JeevikaIsrani" ma:percentage="FALSE">
      <xsd:simpleType>
        <xsd:restriction base="dms:Number"/>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4c84df-a2fb-47a8-8ab1-6af9ffdd3e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78d92e-2481-4d9f-8af9-f7ccbf92df77}" ma:internalName="TaxCatchAll" ma:showField="CatchAllData" ma:web="424c84df-a2fb-47a8-8ab1-6af9ffdd3e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24c84df-a2fb-47a8-8ab1-6af9ffdd3e1f" xsi:nil="true"/>
    <lcf76f155ced4ddcb4097134ff3c332f xmlns="625ce9dc-d0f5-4bcd-92ef-9f13df565d2c">
      <Terms xmlns="http://schemas.microsoft.com/office/infopath/2007/PartnerControls"/>
    </lcf76f155ced4ddcb4097134ff3c332f>
    <SharedWithUsers xmlns="424c84df-a2fb-47a8-8ab1-6af9ffdd3e1f">
      <UserInfo>
        <DisplayName/>
        <AccountId xsi:nil="true"/>
        <AccountType/>
      </UserInfo>
    </SharedWithUsers>
    <JeevikaIsrani xmlns="625ce9dc-d0f5-4bcd-92ef-9f13df565d2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EBF385-3AD2-4052-9026-959333D4F419}"/>
</file>

<file path=customXml/itemProps2.xml><?xml version="1.0" encoding="utf-8"?>
<ds:datastoreItem xmlns:ds="http://schemas.openxmlformats.org/officeDocument/2006/customXml" ds:itemID="{68A116E0-D237-4C5F-9F02-B40D9858BDCA}">
  <ds:schemaRefs>
    <ds:schemaRef ds:uri="680b17cc-0c2a-4b63-90ba-e3ed386cba6f"/>
    <ds:schemaRef ds:uri="ea45544f-7dfb-436e-84d3-ed74d75e67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B6F6364-A1BE-4FDD-BC09-9DE4D5DE09E0}">
  <ds:schemaRefs>
    <ds:schemaRef ds:uri="http://schemas.microsoft.com/sharepoint/v3/contenttype/forms"/>
  </ds:schemaRefs>
</ds:datastoreItem>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Template/>
  <TotalTime>63</TotalTime>
  <Words>1839</Words>
  <Application>Microsoft Office PowerPoint</Application>
  <PresentationFormat>On-screen Show (16:9)</PresentationFormat>
  <Paragraphs>202</Paragraphs>
  <Slides>23</Slides>
  <Notes>19</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23</vt:i4>
      </vt:variant>
    </vt:vector>
  </HeadingPairs>
  <TitlesOfParts>
    <vt:vector size="35" baseType="lpstr">
      <vt:lpstr>Aptos</vt:lpstr>
      <vt:lpstr>Arial</vt:lpstr>
      <vt:lpstr>Calibri</vt:lpstr>
      <vt:lpstr>Courier New</vt:lpstr>
      <vt:lpstr>System Font Regular</vt:lpstr>
      <vt:lpstr>Times</vt:lpstr>
      <vt:lpstr>Times New Roman</vt:lpstr>
      <vt:lpstr>Title slides</vt:lpstr>
      <vt:lpstr>Acknowledgement of Country</vt:lpstr>
      <vt:lpstr>Chapter break</vt:lpstr>
      <vt:lpstr>Graphic slides</vt:lpstr>
      <vt:lpstr>Content slides</vt:lpstr>
      <vt:lpstr>PowerPoint Presentation</vt:lpstr>
      <vt:lpstr>Question:</vt:lpstr>
      <vt:lpstr>PowerPoint Presentation</vt:lpstr>
      <vt:lpstr>Group Discussion  </vt:lpstr>
      <vt:lpstr>What does it mean to be neurodivergent?</vt:lpstr>
      <vt:lpstr>What are some conditions associated with being neurodivergent?</vt:lpstr>
      <vt:lpstr>What are some potential challenges for neurodivergent learners?</vt:lpstr>
      <vt:lpstr>What are some potential strengths of neurodivergent learners?</vt:lpstr>
      <vt:lpstr>Group Discussion </vt:lpstr>
      <vt:lpstr>https://iview.abc.net.au/video/RV2409H001S00  </vt:lpstr>
      <vt:lpstr>Comprehension Questions </vt:lpstr>
      <vt:lpstr>Answers</vt:lpstr>
      <vt:lpstr>Group Reflection </vt:lpstr>
      <vt:lpstr>Action Planning</vt:lpstr>
      <vt:lpstr>Action Planning Ideas</vt:lpstr>
      <vt:lpstr>Action Planning Ideas</vt:lpstr>
      <vt:lpstr>Action Planning Ideas</vt:lpstr>
      <vt:lpstr>Action Planning Ideas</vt:lpstr>
      <vt:lpstr>Action Planning Ideas</vt:lpstr>
      <vt:lpstr>Key Message</vt:lpstr>
      <vt:lpstr>PowerPoint Presentation</vt:lpstr>
      <vt:lpstr>Resource 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using our University PowerPoint template</dc:title>
  <dc:creator>Ylana Magni</dc:creator>
  <cp:lastModifiedBy>Dani Gross</cp:lastModifiedBy>
  <cp:revision>2</cp:revision>
  <dcterms:created xsi:type="dcterms:W3CDTF">2022-10-08T02:11:21Z</dcterms:created>
  <dcterms:modified xsi:type="dcterms:W3CDTF">2026-04-20T00:46:22Z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2022-10-08T00:00:00Z</vt:filetime>
  </property>
  <property fmtid="{D5CDD505-2E9C-101B-9397-08002B2CF9AE}" pid="3" name="Creator">
    <vt:lpwstr>Adobe InDesign 17.0 (Macintosh)</vt:lpwstr>
  </property>
  <property fmtid="{D5CDD505-2E9C-101B-9397-08002B2CF9AE}" pid="4" name="LastSaved">
    <vt:filetime>2022-10-08T00:00:00Z</vt:filetime>
  </property>
  <property fmtid="{D5CDD505-2E9C-101B-9397-08002B2CF9AE}" pid="5" name="Producer">
    <vt:lpwstr>Adobe PDF Library 16.0.3</vt:lpwstr>
  </property>
  <property fmtid="{D5CDD505-2E9C-101B-9397-08002B2CF9AE}" pid="6" name="ContentTypeId">
    <vt:lpwstr>0x0101009B6CDF2D0F0E784990855012FA6C96F2</vt:lpwstr>
  </property>
  <property fmtid="{D5CDD505-2E9C-101B-9397-08002B2CF9AE}" pid="7" name="MediaServiceImageTags">
    <vt:lpwstr/>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xd_Signature">
    <vt:lpwstr/>
  </property>
</Properties>
</file>