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9" r:id="rId4"/>
  </p:sldMasterIdLst>
  <p:notesMasterIdLst>
    <p:notesMasterId r:id="rId13"/>
  </p:notesMasterIdLst>
  <p:handoutMasterIdLst>
    <p:handoutMasterId r:id="rId14"/>
  </p:handoutMasterIdLst>
  <p:sldIdLst>
    <p:sldId id="308" r:id="rId5"/>
    <p:sldId id="314" r:id="rId6"/>
    <p:sldId id="326" r:id="rId7"/>
    <p:sldId id="327" r:id="rId8"/>
    <p:sldId id="329" r:id="rId9"/>
    <p:sldId id="325" r:id="rId10"/>
    <p:sldId id="1228" r:id="rId11"/>
    <p:sldId id="1229" r:id="rId12"/>
  </p:sldIdLst>
  <p:sldSz cx="12192000" cy="6858000"/>
  <p:notesSz cx="9144000" cy="6858000"/>
  <p:embeddedFontLst>
    <p:embeddedFont>
      <p:font typeface="Open Sans" pitchFamily="2" charset="0"/>
      <p:regular r:id="rId15"/>
      <p:bold r:id="rId16"/>
      <p:italic r:id="rId17"/>
      <p:boldItalic r:id="rId18"/>
    </p:embeddedFont>
    <p:embeddedFont>
      <p:font typeface="Open Sans Light" pitchFamily="2" charset="0"/>
      <p:regular r:id="rId19"/>
      <p:italic r:id="rId20"/>
    </p:embeddedFont>
    <p:embeddedFont>
      <p:font typeface="Work Sans"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29028-1FD6-72AE-FD2F-C9DF1DE40755}" name="Michael James" initials="MJ" userId="S::michael.james@idp.com::59a0ede7-0dd6-4af1-ab07-145afde72e1d" providerId="AD"/>
  <p188:author id="{9D467F5F-A2F6-D5B5-8542-B8FAA38D685F}" name="Keisha Ridwan" initials="KR" userId="S::keisha.ridwan@landorandfitch.com::b5d18e47-bc42-422a-a197-fcf3ca4d761f" providerId="AD"/>
  <p188:author id="{6218F469-8BE5-54B9-2A12-C0D701BAA4DE}" name="Vincent Blokker" initials="VB" userId="f650b1462391822f" providerId="Windows Live"/>
  <p188:author id="{CCFE2D82-7BBA-2F25-DFB6-9B4C83189030}" name="Vincent Blokker" initials="VB" userId="S::vincent.blokker@idp.com::74aafb34-e5d1-4dd8-9dfe-651db3af0b89" providerId="AD"/>
  <p188:author id="{6A88058A-7D1E-EA5A-0E27-7BD4C438CC34}" name="Trupti Ghag" initials="TG" userId="S::Trupti.Ghag@landorandfitch.com::37bbb453-56ce-4a69-9f2d-757feec291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31837"/>
    <a:srgbClr val="0000FF"/>
    <a:srgbClr val="230758"/>
    <a:srgbClr val="A51241"/>
    <a:srgbClr val="7AA1D5"/>
    <a:srgbClr val="0086F7"/>
    <a:srgbClr val="700F4E"/>
    <a:srgbClr val="FF8300"/>
    <a:srgbClr val="240859"/>
    <a:srgbClr val="FFB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924DE3-6BCC-4981-A5C8-BB3D0013212B}" v="100" dt="2026-05-06T22:02:14.2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609" autoAdjust="0"/>
  </p:normalViewPr>
  <p:slideViewPr>
    <p:cSldViewPr snapToGrid="0">
      <p:cViewPr varScale="1">
        <p:scale>
          <a:sx n="50" d="100"/>
          <a:sy n="50" d="100"/>
        </p:scale>
        <p:origin x="1668" y="39"/>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5.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 Blokker" userId="f650b1462391822f" providerId="LiveId" clId="{CDA4818F-FE48-4D8B-9C4B-86198B4FFC45}"/>
    <pc:docChg chg="undo custSel addSld delSld modSld sldOrd">
      <pc:chgData name="Vincent Blokker" userId="f650b1462391822f" providerId="LiveId" clId="{CDA4818F-FE48-4D8B-9C4B-86198B4FFC45}" dt="2026-05-06T22:05:14.439" v="2205"/>
      <pc:docMkLst>
        <pc:docMk/>
      </pc:docMkLst>
      <pc:sldChg chg="modSp mod modNotesTx">
        <pc:chgData name="Vincent Blokker" userId="f650b1462391822f" providerId="LiveId" clId="{CDA4818F-FE48-4D8B-9C4B-86198B4FFC45}" dt="2026-05-06T21:58:44.613" v="1993" actId="20577"/>
        <pc:sldMkLst>
          <pc:docMk/>
          <pc:sldMk cId="4042078618" sldId="308"/>
        </pc:sldMkLst>
        <pc:spChg chg="mod">
          <ac:chgData name="Vincent Blokker" userId="f650b1462391822f" providerId="LiveId" clId="{CDA4818F-FE48-4D8B-9C4B-86198B4FFC45}" dt="2026-05-06T20:48:16.175" v="1104" actId="20577"/>
          <ac:spMkLst>
            <pc:docMk/>
            <pc:sldMk cId="4042078618" sldId="308"/>
            <ac:spMk id="7" creationId="{EA2F5E7D-EABB-61C8-04A0-8EA4C8E0434E}"/>
          </ac:spMkLst>
        </pc:spChg>
        <pc:spChg chg="mod">
          <ac:chgData name="Vincent Blokker" userId="f650b1462391822f" providerId="LiveId" clId="{CDA4818F-FE48-4D8B-9C4B-86198B4FFC45}" dt="2026-05-01T19:16:44.987" v="23" actId="20577"/>
          <ac:spMkLst>
            <pc:docMk/>
            <pc:sldMk cId="4042078618" sldId="308"/>
            <ac:spMk id="17" creationId="{744ECF0E-5899-5676-96CD-9004CB81163F}"/>
          </ac:spMkLst>
        </pc:spChg>
      </pc:sldChg>
      <pc:sldChg chg="add modTransition modNotesTx">
        <pc:chgData name="Vincent Blokker" userId="f650b1462391822f" providerId="LiveId" clId="{CDA4818F-FE48-4D8B-9C4B-86198B4FFC45}" dt="2026-05-06T21:59:40.532" v="2000"/>
        <pc:sldMkLst>
          <pc:docMk/>
          <pc:sldMk cId="188077403" sldId="314"/>
        </pc:sldMkLst>
      </pc:sldChg>
      <pc:sldChg chg="modSp mod modNotesTx">
        <pc:chgData name="Vincent Blokker" userId="f650b1462391822f" providerId="LiveId" clId="{CDA4818F-FE48-4D8B-9C4B-86198B4FFC45}" dt="2026-05-06T21:14:55.702" v="1283" actId="113"/>
        <pc:sldMkLst>
          <pc:docMk/>
          <pc:sldMk cId="131789726" sldId="325"/>
        </pc:sldMkLst>
        <pc:spChg chg="mod">
          <ac:chgData name="Vincent Blokker" userId="f650b1462391822f" providerId="LiveId" clId="{CDA4818F-FE48-4D8B-9C4B-86198B4FFC45}" dt="2026-05-06T21:12:58.252" v="1268" actId="20577"/>
          <ac:spMkLst>
            <pc:docMk/>
            <pc:sldMk cId="131789726" sldId="325"/>
            <ac:spMk id="2" creationId="{22577504-F33D-B8E8-20ED-718E9B1225E8}"/>
          </ac:spMkLst>
        </pc:spChg>
      </pc:sldChg>
      <pc:sldChg chg="modSp mod ord modTransition modNotesTx">
        <pc:chgData name="Vincent Blokker" userId="f650b1462391822f" providerId="LiveId" clId="{CDA4818F-FE48-4D8B-9C4B-86198B4FFC45}" dt="2026-05-06T22:04:20.792" v="2203" actId="6549"/>
        <pc:sldMkLst>
          <pc:docMk/>
          <pc:sldMk cId="690970540" sldId="326"/>
        </pc:sldMkLst>
        <pc:spChg chg="mod">
          <ac:chgData name="Vincent Blokker" userId="f650b1462391822f" providerId="LiveId" clId="{CDA4818F-FE48-4D8B-9C4B-86198B4FFC45}" dt="2026-05-06T21:12:11.765" v="1217" actId="20577"/>
          <ac:spMkLst>
            <pc:docMk/>
            <pc:sldMk cId="690970540" sldId="326"/>
            <ac:spMk id="2" creationId="{22577504-F33D-B8E8-20ED-718E9B1225E8}"/>
          </ac:spMkLst>
        </pc:spChg>
        <pc:spChg chg="mod">
          <ac:chgData name="Vincent Blokker" userId="f650b1462391822f" providerId="LiveId" clId="{CDA4818F-FE48-4D8B-9C4B-86198B4FFC45}" dt="2026-05-06T20:55:48.521" v="1107" actId="20577"/>
          <ac:spMkLst>
            <pc:docMk/>
            <pc:sldMk cId="690970540" sldId="326"/>
            <ac:spMk id="4" creationId="{CD8AEA6E-F34D-E30E-78A9-BF58A3F43772}"/>
          </ac:spMkLst>
        </pc:spChg>
        <pc:spChg chg="mod">
          <ac:chgData name="Vincent Blokker" userId="f650b1462391822f" providerId="LiveId" clId="{CDA4818F-FE48-4D8B-9C4B-86198B4FFC45}" dt="2026-05-06T21:12:16.722" v="1225" actId="20577"/>
          <ac:spMkLst>
            <pc:docMk/>
            <pc:sldMk cId="690970540" sldId="326"/>
            <ac:spMk id="7" creationId="{FD23C37E-8D57-09BA-BC98-E164160A69DC}"/>
          </ac:spMkLst>
        </pc:spChg>
        <pc:spChg chg="mod">
          <ac:chgData name="Vincent Blokker" userId="f650b1462391822f" providerId="LiveId" clId="{CDA4818F-FE48-4D8B-9C4B-86198B4FFC45}" dt="2026-05-06T21:12:40.109" v="1249" actId="20577"/>
          <ac:spMkLst>
            <pc:docMk/>
            <pc:sldMk cId="690970540" sldId="326"/>
            <ac:spMk id="8" creationId="{CBFB9B83-891B-FAAC-BBAF-1CB08909B2D5}"/>
          </ac:spMkLst>
        </pc:spChg>
      </pc:sldChg>
      <pc:sldChg chg="modSp mod ord modTransition modNotesTx">
        <pc:chgData name="Vincent Blokker" userId="f650b1462391822f" providerId="LiveId" clId="{CDA4818F-FE48-4D8B-9C4B-86198B4FFC45}" dt="2026-05-06T22:05:14.439" v="2205"/>
        <pc:sldMkLst>
          <pc:docMk/>
          <pc:sldMk cId="764245952" sldId="327"/>
        </pc:sldMkLst>
        <pc:spChg chg="mod">
          <ac:chgData name="Vincent Blokker" userId="f650b1462391822f" providerId="LiveId" clId="{CDA4818F-FE48-4D8B-9C4B-86198B4FFC45}" dt="2026-05-06T21:41:34.913" v="1849" actId="20577"/>
          <ac:spMkLst>
            <pc:docMk/>
            <pc:sldMk cId="764245952" sldId="327"/>
            <ac:spMk id="4" creationId="{49E3A80F-75D8-81F9-51DA-85227A4A272C}"/>
          </ac:spMkLst>
        </pc:spChg>
      </pc:sldChg>
      <pc:sldChg chg="addSp delSp modSp mod ord modTransition modNotesTx">
        <pc:chgData name="Vincent Blokker" userId="f650b1462391822f" providerId="LiveId" clId="{CDA4818F-FE48-4D8B-9C4B-86198B4FFC45}" dt="2026-05-06T21:37:29.755" v="1812" actId="20577"/>
        <pc:sldMkLst>
          <pc:docMk/>
          <pc:sldMk cId="1587145553" sldId="329"/>
        </pc:sldMkLst>
        <pc:spChg chg="add del mod">
          <ac:chgData name="Vincent Blokker" userId="f650b1462391822f" providerId="LiveId" clId="{CDA4818F-FE48-4D8B-9C4B-86198B4FFC45}" dt="2026-05-06T21:20:57.053" v="1437" actId="478"/>
          <ac:spMkLst>
            <pc:docMk/>
            <pc:sldMk cId="1587145553" sldId="329"/>
            <ac:spMk id="2" creationId="{4E0F4710-4376-F416-142E-137BE7824639}"/>
          </ac:spMkLst>
        </pc:spChg>
        <pc:spChg chg="mod">
          <ac:chgData name="Vincent Blokker" userId="f650b1462391822f" providerId="LiveId" clId="{CDA4818F-FE48-4D8B-9C4B-86198B4FFC45}" dt="2026-05-06T21:22:31.583" v="1458" actId="20577"/>
          <ac:spMkLst>
            <pc:docMk/>
            <pc:sldMk cId="1587145553" sldId="329"/>
            <ac:spMk id="3" creationId="{7875E1C2-BDEC-B075-308A-931D099E29DE}"/>
          </ac:spMkLst>
        </pc:spChg>
        <pc:spChg chg="del mod">
          <ac:chgData name="Vincent Blokker" userId="f650b1462391822f" providerId="LiveId" clId="{CDA4818F-FE48-4D8B-9C4B-86198B4FFC45}" dt="2026-05-06T21:20:55.625" v="1436" actId="478"/>
          <ac:spMkLst>
            <pc:docMk/>
            <pc:sldMk cId="1587145553" sldId="329"/>
            <ac:spMk id="4" creationId="{39DF50E8-5AA0-D5E9-1F92-07082CA86C68}"/>
          </ac:spMkLst>
        </pc:spChg>
        <pc:spChg chg="add del mod">
          <ac:chgData name="Vincent Blokker" userId="f650b1462391822f" providerId="LiveId" clId="{CDA4818F-FE48-4D8B-9C4B-86198B4FFC45}" dt="2026-05-06T21:01:38.618" v="1172" actId="478"/>
          <ac:spMkLst>
            <pc:docMk/>
            <pc:sldMk cId="1587145553" sldId="329"/>
            <ac:spMk id="5" creationId="{A11F2FA9-9FA1-361E-0BFA-8AF4364881A9}"/>
          </ac:spMkLst>
        </pc:spChg>
        <pc:spChg chg="add mod">
          <ac:chgData name="Vincent Blokker" userId="f650b1462391822f" providerId="LiveId" clId="{CDA4818F-FE48-4D8B-9C4B-86198B4FFC45}" dt="2026-05-06T21:22:43.624" v="1460" actId="1076"/>
          <ac:spMkLst>
            <pc:docMk/>
            <pc:sldMk cId="1587145553" sldId="329"/>
            <ac:spMk id="6" creationId="{CC334490-19BF-816D-4582-71B4D1FC4CD2}"/>
          </ac:spMkLst>
        </pc:spChg>
        <pc:spChg chg="add mod">
          <ac:chgData name="Vincent Blokker" userId="f650b1462391822f" providerId="LiveId" clId="{CDA4818F-FE48-4D8B-9C4B-86198B4FFC45}" dt="2026-05-06T21:23:17.839" v="1466" actId="20577"/>
          <ac:spMkLst>
            <pc:docMk/>
            <pc:sldMk cId="1587145553" sldId="329"/>
            <ac:spMk id="7" creationId="{217760D4-5466-38EE-1072-1264DB133D8D}"/>
          </ac:spMkLst>
        </pc:spChg>
        <pc:spChg chg="add mod">
          <ac:chgData name="Vincent Blokker" userId="f650b1462391822f" providerId="LiveId" clId="{CDA4818F-FE48-4D8B-9C4B-86198B4FFC45}" dt="2026-05-06T21:23:04.828" v="1465" actId="14100"/>
          <ac:spMkLst>
            <pc:docMk/>
            <pc:sldMk cId="1587145553" sldId="329"/>
            <ac:spMk id="8" creationId="{6778CCBA-E510-1959-0B1B-A772124BBB63}"/>
          </ac:spMkLst>
        </pc:spChg>
      </pc:sldChg>
      <pc:sldChg chg="modSp del mod ord">
        <pc:chgData name="Vincent Blokker" userId="f650b1462391822f" providerId="LiveId" clId="{CDA4818F-FE48-4D8B-9C4B-86198B4FFC45}" dt="2026-05-06T21:00:41.656" v="1170" actId="47"/>
        <pc:sldMkLst>
          <pc:docMk/>
          <pc:sldMk cId="829003902" sldId="332"/>
        </pc:sldMkLst>
      </pc:sldChg>
      <pc:sldChg chg="modSp del mod modTransition">
        <pc:chgData name="Vincent Blokker" userId="f650b1462391822f" providerId="LiveId" clId="{CDA4818F-FE48-4D8B-9C4B-86198B4FFC45}" dt="2026-05-06T21:43:53.327" v="1912" actId="47"/>
        <pc:sldMkLst>
          <pc:docMk/>
          <pc:sldMk cId="1040016244" sldId="336"/>
        </pc:sldMkLst>
      </pc:sldChg>
      <pc:sldChg chg="addSp delSp modSp add del mod modTransition">
        <pc:chgData name="Vincent Blokker" userId="f650b1462391822f" providerId="LiveId" clId="{CDA4818F-FE48-4D8B-9C4B-86198B4FFC45}" dt="2026-05-06T21:14:02.217" v="1271" actId="47"/>
        <pc:sldMkLst>
          <pc:docMk/>
          <pc:sldMk cId="1264072011" sldId="363"/>
        </pc:sldMkLst>
        <pc:spChg chg="mod">
          <ac:chgData name="Vincent Blokker" userId="f650b1462391822f" providerId="LiveId" clId="{CDA4818F-FE48-4D8B-9C4B-86198B4FFC45}" dt="2026-05-06T21:13:14.568" v="1270" actId="20577"/>
          <ac:spMkLst>
            <pc:docMk/>
            <pc:sldMk cId="1264072011" sldId="363"/>
            <ac:spMk id="2" creationId="{24296ED9-8A7A-1772-0E3E-BC44F2CB1FE3}"/>
          </ac:spMkLst>
        </pc:spChg>
      </pc:sldChg>
      <pc:sldChg chg="addSp delSp modSp add del mod modTransition">
        <pc:chgData name="Vincent Blokker" userId="f650b1462391822f" providerId="LiveId" clId="{CDA4818F-FE48-4D8B-9C4B-86198B4FFC45}" dt="2026-05-06T21:14:02.217" v="1271" actId="47"/>
        <pc:sldMkLst>
          <pc:docMk/>
          <pc:sldMk cId="760167723" sldId="1217"/>
        </pc:sldMkLst>
      </pc:sldChg>
      <pc:sldChg chg="addSp delSp modSp add del mod modTransition modShow">
        <pc:chgData name="Vincent Blokker" userId="f650b1462391822f" providerId="LiveId" clId="{CDA4818F-FE48-4D8B-9C4B-86198B4FFC45}" dt="2026-05-06T20:56:58.484" v="1110" actId="47"/>
        <pc:sldMkLst>
          <pc:docMk/>
          <pc:sldMk cId="3579264190" sldId="1218"/>
        </pc:sldMkLst>
      </pc:sldChg>
      <pc:sldChg chg="modSp add del mod modTransition">
        <pc:chgData name="Vincent Blokker" userId="f650b1462391822f" providerId="LiveId" clId="{CDA4818F-FE48-4D8B-9C4B-86198B4FFC45}" dt="2026-05-06T21:14:02.217" v="1271" actId="47"/>
        <pc:sldMkLst>
          <pc:docMk/>
          <pc:sldMk cId="2983827465" sldId="1219"/>
        </pc:sldMkLst>
      </pc:sldChg>
      <pc:sldChg chg="modSp add del mod modTransition">
        <pc:chgData name="Vincent Blokker" userId="f650b1462391822f" providerId="LiveId" clId="{CDA4818F-FE48-4D8B-9C4B-86198B4FFC45}" dt="2026-05-06T21:14:02.217" v="1271" actId="47"/>
        <pc:sldMkLst>
          <pc:docMk/>
          <pc:sldMk cId="969111572" sldId="1220"/>
        </pc:sldMkLst>
      </pc:sldChg>
      <pc:sldChg chg="modSp add del mod modTransition modShow">
        <pc:chgData name="Vincent Blokker" userId="f650b1462391822f" providerId="LiveId" clId="{CDA4818F-FE48-4D8B-9C4B-86198B4FFC45}" dt="2026-05-06T20:56:59.039" v="1111" actId="47"/>
        <pc:sldMkLst>
          <pc:docMk/>
          <pc:sldMk cId="2960308067" sldId="1221"/>
        </pc:sldMkLst>
      </pc:sldChg>
      <pc:sldChg chg="addSp delSp modSp new del mod modClrScheme chgLayout">
        <pc:chgData name="Vincent Blokker" userId="f650b1462391822f" providerId="LiveId" clId="{CDA4818F-FE48-4D8B-9C4B-86198B4FFC45}" dt="2026-05-06T21:43:29.659" v="1895" actId="47"/>
        <pc:sldMkLst>
          <pc:docMk/>
          <pc:sldMk cId="2478169004" sldId="1222"/>
        </pc:sldMkLst>
      </pc:sldChg>
      <pc:sldChg chg="addSp modSp add del mod">
        <pc:chgData name="Vincent Blokker" userId="f650b1462391822f" providerId="LiveId" clId="{CDA4818F-FE48-4D8B-9C4B-86198B4FFC45}" dt="2026-05-06T21:43:29.659" v="1895" actId="47"/>
        <pc:sldMkLst>
          <pc:docMk/>
          <pc:sldMk cId="3253000774" sldId="1223"/>
        </pc:sldMkLst>
      </pc:sldChg>
      <pc:sldChg chg="addSp modSp add del mod ord">
        <pc:chgData name="Vincent Blokker" userId="f650b1462391822f" providerId="LiveId" clId="{CDA4818F-FE48-4D8B-9C4B-86198B4FFC45}" dt="2026-05-06T21:43:29.659" v="1895" actId="47"/>
        <pc:sldMkLst>
          <pc:docMk/>
          <pc:sldMk cId="226391014" sldId="1224"/>
        </pc:sldMkLst>
      </pc:sldChg>
      <pc:sldChg chg="addSp delSp modSp new del mod modTransition">
        <pc:chgData name="Vincent Blokker" userId="f650b1462391822f" providerId="LiveId" clId="{CDA4818F-FE48-4D8B-9C4B-86198B4FFC45}" dt="2026-05-06T21:43:53.327" v="1912" actId="47"/>
        <pc:sldMkLst>
          <pc:docMk/>
          <pc:sldMk cId="1388604708" sldId="1225"/>
        </pc:sldMkLst>
      </pc:sldChg>
      <pc:sldChg chg="modSp add del mod">
        <pc:chgData name="Vincent Blokker" userId="f650b1462391822f" providerId="LiveId" clId="{CDA4818F-FE48-4D8B-9C4B-86198B4FFC45}" dt="2026-05-06T21:43:53.327" v="1912" actId="47"/>
        <pc:sldMkLst>
          <pc:docMk/>
          <pc:sldMk cId="3181367060" sldId="1226"/>
        </pc:sldMkLst>
      </pc:sldChg>
      <pc:sldChg chg="modSp add del mod">
        <pc:chgData name="Vincent Blokker" userId="f650b1462391822f" providerId="LiveId" clId="{CDA4818F-FE48-4D8B-9C4B-86198B4FFC45}" dt="2026-05-06T21:43:53.327" v="1912" actId="47"/>
        <pc:sldMkLst>
          <pc:docMk/>
          <pc:sldMk cId="516353504" sldId="1227"/>
        </pc:sldMkLst>
      </pc:sldChg>
      <pc:sldChg chg="modSp new mod">
        <pc:chgData name="Vincent Blokker" userId="f650b1462391822f" providerId="LiveId" clId="{CDA4818F-FE48-4D8B-9C4B-86198B4FFC45}" dt="2026-05-06T21:43:36.793" v="1911" actId="20577"/>
        <pc:sldMkLst>
          <pc:docMk/>
          <pc:sldMk cId="3085122533" sldId="1228"/>
        </pc:sldMkLst>
        <pc:spChg chg="mod">
          <ac:chgData name="Vincent Blokker" userId="f650b1462391822f" providerId="LiveId" clId="{CDA4818F-FE48-4D8B-9C4B-86198B4FFC45}" dt="2026-05-06T21:43:36.793" v="1911" actId="20577"/>
          <ac:spMkLst>
            <pc:docMk/>
            <pc:sldMk cId="3085122533" sldId="1228"/>
            <ac:spMk id="2" creationId="{AA4EE3A6-36B5-8FD7-3718-F4FC797CB4FC}"/>
          </ac:spMkLst>
        </pc:spChg>
      </pc:sldChg>
      <pc:sldChg chg="addSp modSp add del mod ord">
        <pc:chgData name="Vincent Blokker" userId="f650b1462391822f" providerId="LiveId" clId="{CDA4818F-FE48-4D8B-9C4B-86198B4FFC45}" dt="2026-05-06T21:36:48.846" v="1764" actId="47"/>
        <pc:sldMkLst>
          <pc:docMk/>
          <pc:sldMk cId="710769951" sldId="1229"/>
        </pc:sldMkLst>
        <pc:spChg chg="add mod">
          <ac:chgData name="Vincent Blokker" userId="f650b1462391822f" providerId="LiveId" clId="{CDA4818F-FE48-4D8B-9C4B-86198B4FFC45}" dt="2026-05-06T21:20:13.587" v="1433" actId="14100"/>
          <ac:spMkLst>
            <pc:docMk/>
            <pc:sldMk cId="710769951" sldId="1229"/>
            <ac:spMk id="2" creationId="{3080CBC6-5586-4E77-96ED-C7EFA75E1C01}"/>
          </ac:spMkLst>
        </pc:spChg>
        <pc:spChg chg="mod">
          <ac:chgData name="Vincent Blokker" userId="f650b1462391822f" providerId="LiveId" clId="{CDA4818F-FE48-4D8B-9C4B-86198B4FFC45}" dt="2026-05-06T21:16:42.783" v="1300" actId="20577"/>
          <ac:spMkLst>
            <pc:docMk/>
            <pc:sldMk cId="710769951" sldId="1229"/>
            <ac:spMk id="3" creationId="{7273B583-BE5B-B8D2-32C5-FB789A571BAA}"/>
          </ac:spMkLst>
        </pc:spChg>
        <pc:spChg chg="add mod">
          <ac:chgData name="Vincent Blokker" userId="f650b1462391822f" providerId="LiveId" clId="{CDA4818F-FE48-4D8B-9C4B-86198B4FFC45}" dt="2026-05-06T21:18:28.394" v="1399" actId="1076"/>
          <ac:spMkLst>
            <pc:docMk/>
            <pc:sldMk cId="710769951" sldId="1229"/>
            <ac:spMk id="4" creationId="{4CC6EDAA-A259-C9DE-12BE-798AE691CE3D}"/>
          </ac:spMkLst>
        </pc:spChg>
        <pc:spChg chg="mod">
          <ac:chgData name="Vincent Blokker" userId="f650b1462391822f" providerId="LiveId" clId="{CDA4818F-FE48-4D8B-9C4B-86198B4FFC45}" dt="2026-05-06T21:18:28.394" v="1399" actId="1076"/>
          <ac:spMkLst>
            <pc:docMk/>
            <pc:sldMk cId="710769951" sldId="1229"/>
            <ac:spMk id="5" creationId="{3A43ACCE-BF7B-271B-3C23-F4A0B2BA57AC}"/>
          </ac:spMkLst>
        </pc:spChg>
      </pc:sldChg>
      <pc:sldChg chg="add">
        <pc:chgData name="Vincent Blokker" userId="f650b1462391822f" providerId="LiveId" clId="{CDA4818F-FE48-4D8B-9C4B-86198B4FFC45}" dt="2026-05-06T21:44:13.004" v="1913"/>
        <pc:sldMkLst>
          <pc:docMk/>
          <pc:sldMk cId="4171778061" sldId="1229"/>
        </pc:sldMkLst>
      </pc:sldChg>
      <pc:sldChg chg="add del">
        <pc:chgData name="Vincent Blokker" userId="f650b1462391822f" providerId="LiveId" clId="{CDA4818F-FE48-4D8B-9C4B-86198B4FFC45}" dt="2026-05-06T21:17:17.552" v="1349"/>
        <pc:sldMkLst>
          <pc:docMk/>
          <pc:sldMk cId="387838738" sldId="1230"/>
        </pc:sldMkLst>
      </pc:sldChg>
      <pc:sldChg chg="add del">
        <pc:chgData name="Vincent Blokker" userId="f650b1462391822f" providerId="LiveId" clId="{CDA4818F-FE48-4D8B-9C4B-86198B4FFC45}" dt="2026-05-06T21:17:21.633" v="1351" actId="47"/>
        <pc:sldMkLst>
          <pc:docMk/>
          <pc:sldMk cId="1154315216" sldId="12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75F5C4-A9B7-A666-B81F-DE090C2F207A}"/>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4BC1544-ECCB-9081-8F9F-02AF72554067}"/>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FF0A5346-D568-B84F-941B-699BF8E165B8}" type="datetimeFigureOut">
              <a:rPr lang="en-US" smtClean="0"/>
              <a:t>5/7/2026</a:t>
            </a:fld>
            <a:endParaRPr lang="en-US"/>
          </a:p>
        </p:txBody>
      </p:sp>
      <p:sp>
        <p:nvSpPr>
          <p:cNvPr id="4" name="Footer Placeholder 3">
            <a:extLst>
              <a:ext uri="{FF2B5EF4-FFF2-40B4-BE49-F238E27FC236}">
                <a16:creationId xmlns:a16="http://schemas.microsoft.com/office/drawing/2014/main" id="{312C3C74-D4B9-5132-1976-D4BEC7988F21}"/>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04A824-1598-C416-3C52-34A30C08DC8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155476A-EDDB-5D48-A86A-A261FC887792}" type="slidenum">
              <a:rPr lang="en-US" smtClean="0"/>
              <a:t>‹#›</a:t>
            </a:fld>
            <a:endParaRPr lang="en-US"/>
          </a:p>
        </p:txBody>
      </p:sp>
    </p:spTree>
    <p:extLst>
      <p:ext uri="{BB962C8B-B14F-4D97-AF65-F5344CB8AC3E}">
        <p14:creationId xmlns:p14="http://schemas.microsoft.com/office/powerpoint/2010/main" val="3499211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CB0E219E-1C5A-7843-BCA9-39D620693C80}" type="datetimeFigureOut">
              <a:rPr lang="en-US" smtClean="0"/>
              <a:t>5/7/2026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1C9EDCF-B183-FA40-9BBC-584B16F6E58C}" type="slidenum">
              <a:rPr lang="en-US" smtClean="0"/>
              <a:t>‹#›</a:t>
            </a:fld>
            <a:endParaRPr lang="en-US"/>
          </a:p>
        </p:txBody>
      </p:sp>
    </p:spTree>
    <p:extLst>
      <p:ext uri="{BB962C8B-B14F-4D97-AF65-F5344CB8AC3E}">
        <p14:creationId xmlns:p14="http://schemas.microsoft.com/office/powerpoint/2010/main" val="3298870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Good morning everyone. Thank you for being here and for choosing </a:t>
            </a:r>
            <a:r>
              <a:rPr lang="en-GB" sz="1200" b="1" i="0" kern="1200" dirty="0">
                <a:solidFill>
                  <a:schemeClr val="tx1"/>
                </a:solidFill>
                <a:effectLst/>
                <a:latin typeface="+mn-lt"/>
                <a:ea typeface="+mn-ea"/>
                <a:cs typeface="+mn-cs"/>
              </a:rPr>
              <a:t>this</a:t>
            </a:r>
            <a:r>
              <a:rPr lang="en-GB" sz="1200" b="0" i="0" kern="1200" dirty="0">
                <a:solidFill>
                  <a:schemeClr val="tx1"/>
                </a:solidFill>
                <a:effectLst/>
                <a:latin typeface="+mn-lt"/>
                <a:ea typeface="+mn-ea"/>
                <a:cs typeface="+mn-cs"/>
              </a:rPr>
              <a:t> session.</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Very briefly, in case we haven’t met.</a:t>
            </a:r>
          </a:p>
          <a:p>
            <a:pPr fontAlgn="t"/>
            <a:r>
              <a:rPr lang="en-GB" sz="1200" b="1" i="0" kern="1200" dirty="0">
                <a:solidFill>
                  <a:schemeClr val="tx1"/>
                </a:solidFill>
                <a:effectLst/>
                <a:latin typeface="+mn-lt"/>
                <a:ea typeface="+mn-ea"/>
                <a:cs typeface="+mn-cs"/>
              </a:rPr>
              <a:t>I’m Vincent Blokker.</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 lead partnerships and customer experience for IELTS across Australasia and Japan.</a:t>
            </a:r>
          </a:p>
          <a:p>
            <a:pPr fontAlgn="t"/>
            <a:r>
              <a:rPr lang="en-GB" sz="1200" b="0" i="0" kern="1200" dirty="0">
                <a:solidFill>
                  <a:schemeClr val="tx1"/>
                </a:solidFill>
                <a:effectLst/>
                <a:latin typeface="+mn-lt"/>
                <a:ea typeface="+mn-ea"/>
                <a:cs typeface="+mn-cs"/>
              </a:rPr>
              <a:t>I spend most of my time talking to schools, teachers, universities, regulators, and test takers – your students.</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My focus with schools and teacher is connecting classroom reality with assessment reality. And to make sure teachers are not left to figure that out alone.</a:t>
            </a:r>
            <a:endParaRPr lang="en-AU" dirty="0"/>
          </a:p>
        </p:txBody>
      </p:sp>
      <p:sp>
        <p:nvSpPr>
          <p:cNvPr id="4" name="Slide Number Placeholder 3"/>
          <p:cNvSpPr>
            <a:spLocks noGrp="1"/>
          </p:cNvSpPr>
          <p:nvPr>
            <p:ph type="sldNum" sz="quarter" idx="5"/>
          </p:nvPr>
        </p:nvSpPr>
        <p:spPr/>
        <p:txBody>
          <a:bodyPr/>
          <a:lstStyle/>
          <a:p>
            <a:fld id="{B1C9EDCF-B183-FA40-9BBC-584B16F6E58C}" type="slidenum">
              <a:rPr lang="en-US" smtClean="0"/>
              <a:t>1</a:t>
            </a:fld>
            <a:endParaRPr lang="en-US"/>
          </a:p>
        </p:txBody>
      </p:sp>
    </p:spTree>
    <p:extLst>
      <p:ext uri="{BB962C8B-B14F-4D97-AF65-F5344CB8AC3E}">
        <p14:creationId xmlns:p14="http://schemas.microsoft.com/office/powerpoint/2010/main" val="300388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A3A44"/>
                </a:solidFill>
                <a:effectLst/>
                <a:latin typeface="Calibri" panose="020F0502020204030204" pitchFamily="34" charset="0"/>
              </a:rPr>
              <a:t>But first, on behalf of IELTS, I want to acknowledge the traditional custodians of the lands on which we learn, share ideas and connect with each other</a:t>
            </a:r>
            <a:endParaRPr lang="en-GB" dirty="0"/>
          </a:p>
        </p:txBody>
      </p:sp>
      <p:sp>
        <p:nvSpPr>
          <p:cNvPr id="4" name="Slide Number Placeholder 3"/>
          <p:cNvSpPr>
            <a:spLocks noGrp="1"/>
          </p:cNvSpPr>
          <p:nvPr>
            <p:ph type="sldNum" sz="quarter" idx="5"/>
          </p:nvPr>
        </p:nvSpPr>
        <p:spPr/>
        <p:txBody>
          <a:bodyPr/>
          <a:lstStyle/>
          <a:p>
            <a:fld id="{B1C9EDCF-B183-FA40-9BBC-584B16F6E58C}" type="slidenum">
              <a:rPr lang="en-US" smtClean="0"/>
              <a:t>2</a:t>
            </a:fld>
            <a:endParaRPr lang="en-US"/>
          </a:p>
        </p:txBody>
      </p:sp>
    </p:spTree>
    <p:extLst>
      <p:ext uri="{BB962C8B-B14F-4D97-AF65-F5344CB8AC3E}">
        <p14:creationId xmlns:p14="http://schemas.microsoft.com/office/powerpoint/2010/main" val="425744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So, what’s the aim and goal of this session?</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Today were talking with two experts who’ve embedded IELTS across curriculum design, lesson planning and learner pathways. We’ll also explore how </a:t>
            </a:r>
            <a:r>
              <a:rPr lang="en-GB" sz="1200" b="0" i="0" kern="1200" dirty="0" err="1">
                <a:solidFill>
                  <a:schemeClr val="tx1"/>
                </a:solidFill>
                <a:effectLst/>
                <a:latin typeface="+mn-lt"/>
                <a:ea typeface="+mn-ea"/>
                <a:cs typeface="+mn-cs"/>
              </a:rPr>
              <a:t>how</a:t>
            </a:r>
            <a:r>
              <a:rPr lang="en-GB" sz="1200" b="0" i="0" kern="1200" dirty="0">
                <a:solidFill>
                  <a:schemeClr val="tx1"/>
                </a:solidFill>
                <a:effectLst/>
                <a:latin typeface="+mn-lt"/>
                <a:ea typeface="+mn-ea"/>
                <a:cs typeface="+mn-cs"/>
              </a:rPr>
              <a:t> mock assessments can function as learning tools - supporting teacher feedback loops, building learner confidence, and helping schools identify skill gaps before test day</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By the end of this panel, you should walk away with three things.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First. Practical ways IELTS can sit inside real classrooms, without turning lessons into test drills.</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Second. Ideas you can actually use next term. Lesson planning, feedback, diagnostics.</a:t>
            </a:r>
          </a:p>
          <a:p>
            <a:pPr marL="171450" indent="-171450" fontAlgn="t">
              <a:buFont typeface="Arial" panose="020B0604020202020204" pitchFamily="34" charset="0"/>
              <a:buChar char="•"/>
            </a:pPr>
            <a:r>
              <a:rPr lang="en-GB" sz="1200" b="0" i="0" kern="1200" dirty="0">
                <a:solidFill>
                  <a:schemeClr val="tx1"/>
                </a:solidFill>
                <a:effectLst/>
                <a:latin typeface="+mn-lt"/>
                <a:ea typeface="+mn-ea"/>
                <a:cs typeface="+mn-cs"/>
              </a:rPr>
              <a:t>Third. Confidence. Confidence that IELTS can support good teaching, not compete with it.</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It is about aligning teaching, outcomes, and learner goals in a changing sector.</a:t>
            </a:r>
          </a:p>
          <a:p>
            <a:endParaRPr lang="en-AU" dirty="0"/>
          </a:p>
        </p:txBody>
      </p:sp>
      <p:sp>
        <p:nvSpPr>
          <p:cNvPr id="4" name="Slide Number Placeholder 3"/>
          <p:cNvSpPr>
            <a:spLocks noGrp="1"/>
          </p:cNvSpPr>
          <p:nvPr>
            <p:ph type="sldNum" sz="quarter" idx="5"/>
          </p:nvPr>
        </p:nvSpPr>
        <p:spPr/>
        <p:txBody>
          <a:bodyPr/>
          <a:lstStyle/>
          <a:p>
            <a:fld id="{B1C9EDCF-B183-FA40-9BBC-584B16F6E58C}" type="slidenum">
              <a:rPr lang="en-US" smtClean="0"/>
              <a:t>3</a:t>
            </a:fld>
            <a:endParaRPr lang="en-US"/>
          </a:p>
        </p:txBody>
      </p:sp>
    </p:spTree>
    <p:extLst>
      <p:ext uri="{BB962C8B-B14F-4D97-AF65-F5344CB8AC3E}">
        <p14:creationId xmlns:p14="http://schemas.microsoft.com/office/powerpoint/2010/main" val="229868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Why are we talking about this now? Because the context has changed.</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Assessment formats are changing.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Learner expectations are changing.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Regulatory pressures are changing.</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Our sector is under increased pressure.</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And yes, in Australia, paper-based IELTS is being phased out.</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That shift has implications for:</a:t>
            </a:r>
          </a:p>
          <a:p>
            <a:pPr fontAlgn="t"/>
            <a:r>
              <a:rPr lang="en-GB" sz="1200" b="0" i="0" kern="1200" dirty="0">
                <a:solidFill>
                  <a:schemeClr val="tx1"/>
                </a:solidFill>
                <a:effectLst/>
                <a:latin typeface="+mn-lt"/>
                <a:ea typeface="+mn-ea"/>
                <a:cs typeface="+mn-cs"/>
              </a:rPr>
              <a:t>Skills development</a:t>
            </a:r>
          </a:p>
          <a:p>
            <a:pPr fontAlgn="t"/>
            <a:r>
              <a:rPr lang="en-GB" sz="1200" b="0" i="0" kern="1200" dirty="0">
                <a:solidFill>
                  <a:schemeClr val="tx1"/>
                </a:solidFill>
                <a:effectLst/>
                <a:latin typeface="+mn-lt"/>
                <a:ea typeface="+mn-ea"/>
                <a:cs typeface="+mn-cs"/>
              </a:rPr>
              <a:t>Classroom routines</a:t>
            </a:r>
          </a:p>
          <a:p>
            <a:pPr fontAlgn="t"/>
            <a:r>
              <a:rPr lang="en-GB" sz="1200" b="0" i="0" kern="1200" dirty="0">
                <a:solidFill>
                  <a:schemeClr val="tx1"/>
                </a:solidFill>
                <a:effectLst/>
                <a:latin typeface="+mn-lt"/>
                <a:ea typeface="+mn-ea"/>
                <a:cs typeface="+mn-cs"/>
              </a:rPr>
              <a:t>Feedback practices</a:t>
            </a:r>
          </a:p>
          <a:p>
            <a:pPr fontAlgn="t"/>
            <a:r>
              <a:rPr lang="en-GB" sz="1200" b="0" i="0" kern="1200" dirty="0">
                <a:solidFill>
                  <a:schemeClr val="tx1"/>
                </a:solidFill>
                <a:effectLst/>
                <a:latin typeface="+mn-lt"/>
                <a:ea typeface="+mn-ea"/>
                <a:cs typeface="+mn-cs"/>
              </a:rPr>
              <a:t>Learner confidence</a:t>
            </a:r>
          </a:p>
          <a:p>
            <a:pPr fontAlgn="t"/>
            <a:r>
              <a:rPr lang="en-GB" sz="1200" b="0" i="0" kern="1200" dirty="0">
                <a:solidFill>
                  <a:schemeClr val="tx1"/>
                </a:solidFill>
                <a:effectLst/>
                <a:latin typeface="+mn-lt"/>
                <a:ea typeface="+mn-ea"/>
                <a:cs typeface="+mn-cs"/>
              </a:rPr>
              <a:t>Ignoring the test does not stop learners needing it.</a:t>
            </a:r>
          </a:p>
          <a:p>
            <a:pPr fontAlgn="t"/>
            <a:r>
              <a:rPr lang="en-GB" sz="1200" b="0" i="0" kern="1200" dirty="0">
                <a:solidFill>
                  <a:schemeClr val="tx1"/>
                </a:solidFill>
                <a:effectLst/>
                <a:latin typeface="+mn-lt"/>
                <a:ea typeface="+mn-ea"/>
                <a:cs typeface="+mn-cs"/>
              </a:rPr>
              <a:t>Over-teaching the test damages learning.</a:t>
            </a:r>
          </a:p>
          <a:p>
            <a:pPr fontAlgn="t"/>
            <a:r>
              <a:rPr lang="en-GB" sz="1200" b="0" i="0" kern="1200" dirty="0">
                <a:solidFill>
                  <a:schemeClr val="tx1"/>
                </a:solidFill>
                <a:effectLst/>
                <a:latin typeface="+mn-lt"/>
                <a:ea typeface="+mn-ea"/>
                <a:cs typeface="+mn-cs"/>
              </a:rPr>
              <a:t>The middle ground is what we will focus on today.</a:t>
            </a:r>
          </a:p>
          <a:p>
            <a:endParaRPr lang="en-AU" dirty="0"/>
          </a:p>
        </p:txBody>
      </p:sp>
      <p:sp>
        <p:nvSpPr>
          <p:cNvPr id="4" name="Slide Number Placeholder 3"/>
          <p:cNvSpPr>
            <a:spLocks noGrp="1"/>
          </p:cNvSpPr>
          <p:nvPr>
            <p:ph type="sldNum" sz="quarter" idx="5"/>
          </p:nvPr>
        </p:nvSpPr>
        <p:spPr/>
        <p:txBody>
          <a:bodyPr/>
          <a:lstStyle/>
          <a:p>
            <a:fld id="{B1C9EDCF-B183-FA40-9BBC-584B16F6E58C}" type="slidenum">
              <a:rPr lang="en-US" smtClean="0"/>
              <a:t>4</a:t>
            </a:fld>
            <a:endParaRPr lang="en-US"/>
          </a:p>
        </p:txBody>
      </p:sp>
    </p:spTree>
    <p:extLst>
      <p:ext uri="{BB962C8B-B14F-4D97-AF65-F5344CB8AC3E}">
        <p14:creationId xmlns:p14="http://schemas.microsoft.com/office/powerpoint/2010/main" val="109430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First, </a:t>
            </a:r>
            <a:r>
              <a:rPr lang="en-GB" sz="1200" b="1" i="0" kern="1200" dirty="0">
                <a:solidFill>
                  <a:schemeClr val="tx1"/>
                </a:solidFill>
                <a:effectLst/>
                <a:latin typeface="+mn-lt"/>
                <a:ea typeface="+mn-ea"/>
                <a:cs typeface="+mn-cs"/>
              </a:rPr>
              <a:t>Vlad Hyvää</a:t>
            </a:r>
            <a:r>
              <a:rPr lang="en-GB" sz="1200" b="0" i="0" kern="1200" dirty="0">
                <a:solidFill>
                  <a:schemeClr val="tx1"/>
                </a:solidFill>
                <a:effectLst/>
                <a:latin typeface="+mn-lt"/>
                <a:ea typeface="+mn-ea"/>
                <a:cs typeface="+mn-cs"/>
              </a:rPr>
              <a:t> from Impact English College.</a:t>
            </a:r>
          </a:p>
          <a:p>
            <a:pPr fontAlgn="t"/>
            <a:r>
              <a:rPr lang="en-GB" sz="1200" b="0" i="0" kern="1200" dirty="0">
                <a:solidFill>
                  <a:schemeClr val="tx1"/>
                </a:solidFill>
                <a:effectLst/>
                <a:latin typeface="+mn-lt"/>
                <a:ea typeface="+mn-ea"/>
                <a:cs typeface="+mn-cs"/>
              </a:rPr>
              <a:t>Vlad is CELTA-qualified and deeply student-focused.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He embeds IELTS into day-to-day teaching, not as an add-on, but as part of skills development.</a:t>
            </a:r>
          </a:p>
          <a:p>
            <a:pPr fontAlgn="t"/>
            <a:r>
              <a:rPr lang="en-GB" sz="1200" b="0" i="0" kern="1200" dirty="0">
                <a:solidFill>
                  <a:schemeClr val="tx1"/>
                </a:solidFill>
                <a:effectLst/>
                <a:latin typeface="+mn-lt"/>
                <a:ea typeface="+mn-ea"/>
                <a:cs typeface="+mn-cs"/>
              </a:rPr>
              <a:t>He works with mixed-ability classes.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Second, </a:t>
            </a:r>
            <a:r>
              <a:rPr lang="en-GB" sz="1200" b="1" i="0" kern="1200" dirty="0">
                <a:solidFill>
                  <a:schemeClr val="tx1"/>
                </a:solidFill>
                <a:effectLst/>
                <a:latin typeface="+mn-lt"/>
                <a:ea typeface="+mn-ea"/>
                <a:cs typeface="+mn-cs"/>
              </a:rPr>
              <a:t>Bailey Lawrence</a:t>
            </a:r>
            <a:r>
              <a:rPr lang="en-GB" sz="1200" b="0" i="0" kern="1200" dirty="0">
                <a:solidFill>
                  <a:schemeClr val="tx1"/>
                </a:solidFill>
                <a:effectLst/>
                <a:latin typeface="+mn-lt"/>
                <a:ea typeface="+mn-ea"/>
                <a:cs typeface="+mn-cs"/>
              </a:rPr>
              <a:t> from E2Language.</a:t>
            </a:r>
          </a:p>
          <a:p>
            <a:pPr fontAlgn="t"/>
            <a:r>
              <a:rPr lang="en-GB" sz="1200" b="0" i="0" kern="1200" dirty="0">
                <a:solidFill>
                  <a:schemeClr val="tx1"/>
                </a:solidFill>
                <a:effectLst/>
                <a:latin typeface="+mn-lt"/>
                <a:ea typeface="+mn-ea"/>
                <a:cs typeface="+mn-cs"/>
              </a:rPr>
              <a:t>Bailey is the Head of Content at E2Language.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 leads pedagogy and content design for IELTS prep used by millions of learners globally.</a:t>
            </a:r>
          </a:p>
          <a:p>
            <a:pPr fontAlgn="t"/>
            <a:r>
              <a:rPr lang="en-GB" sz="1200" b="0" i="0" kern="1200" dirty="0">
                <a:solidFill>
                  <a:schemeClr val="tx1"/>
                </a:solidFill>
                <a:effectLst/>
                <a:latin typeface="+mn-lt"/>
                <a:ea typeface="+mn-ea"/>
                <a:cs typeface="+mn-cs"/>
              </a:rPr>
              <a:t>She is CELTA-qualified.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 has taught face-to-face and online.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she brings rare insight from years of professional exam marking.</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Thanks for joining me, Bailey and Vlad!</a:t>
            </a:r>
          </a:p>
          <a:p>
            <a:pPr fontAlgn="t"/>
            <a:endParaRPr lang="en-GB" sz="1200" b="0" i="0" kern="1200" dirty="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5"/>
          </p:nvPr>
        </p:nvSpPr>
        <p:spPr/>
        <p:txBody>
          <a:bodyPr/>
          <a:lstStyle/>
          <a:p>
            <a:fld id="{B1C9EDCF-B183-FA40-9BBC-584B16F6E58C}" type="slidenum">
              <a:rPr lang="en-US" smtClean="0"/>
              <a:t>5</a:t>
            </a:fld>
            <a:endParaRPr lang="en-US"/>
          </a:p>
        </p:txBody>
      </p:sp>
    </p:spTree>
    <p:extLst>
      <p:ext uri="{BB962C8B-B14F-4D97-AF65-F5344CB8AC3E}">
        <p14:creationId xmlns:p14="http://schemas.microsoft.com/office/powerpoint/2010/main" val="220450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Before we go further, a </a:t>
            </a:r>
            <a:r>
              <a:rPr lang="en-GB" sz="1200" b="1" i="0" kern="1200" dirty="0">
                <a:solidFill>
                  <a:schemeClr val="tx1"/>
                </a:solidFill>
                <a:effectLst/>
                <a:latin typeface="+mn-lt"/>
                <a:ea typeface="+mn-ea"/>
                <a:cs typeface="+mn-cs"/>
              </a:rPr>
              <a:t>quick pulse check</a:t>
            </a:r>
            <a:r>
              <a:rPr lang="en-GB" sz="1200" b="0" i="0" kern="1200" dirty="0">
                <a:solidFill>
                  <a:schemeClr val="tx1"/>
                </a:solidFill>
                <a:effectLst/>
                <a:latin typeface="+mn-lt"/>
                <a:ea typeface="+mn-ea"/>
                <a:cs typeface="+mn-cs"/>
              </a:rPr>
              <a:t>.</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Hands up if you currently </a:t>
            </a:r>
            <a:r>
              <a:rPr lang="en-GB" sz="1200" b="1" i="0" kern="1200" dirty="0">
                <a:solidFill>
                  <a:schemeClr val="tx1"/>
                </a:solidFill>
                <a:effectLst/>
                <a:latin typeface="+mn-lt"/>
                <a:ea typeface="+mn-ea"/>
                <a:cs typeface="+mn-cs"/>
              </a:rPr>
              <a:t>teach IELTS-focused classes</a:t>
            </a:r>
            <a:r>
              <a:rPr lang="en-GB" sz="1200" b="0" i="0" kern="1200" dirty="0">
                <a:solidFill>
                  <a:schemeClr val="tx1"/>
                </a:solidFill>
                <a:effectLst/>
                <a:latin typeface="+mn-lt"/>
                <a:ea typeface="+mn-ea"/>
                <a:cs typeface="+mn-cs"/>
              </a:rPr>
              <a:t>.</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Keep them up.</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Now, hands up </a:t>
            </a:r>
            <a:r>
              <a:rPr lang="en-GB" sz="1200" b="1" i="0" kern="1200" dirty="0">
                <a:solidFill>
                  <a:schemeClr val="tx1"/>
                </a:solidFill>
                <a:effectLst/>
                <a:latin typeface="+mn-lt"/>
                <a:ea typeface="+mn-ea"/>
                <a:cs typeface="+mn-cs"/>
              </a:rPr>
              <a:t>if you embed IELTS skills into general English, EAP, or mixed classes</a:t>
            </a:r>
            <a:r>
              <a:rPr lang="en-GB" sz="1200" b="0" i="0" kern="1200" dirty="0">
                <a:solidFill>
                  <a:schemeClr val="tx1"/>
                </a:solidFill>
                <a:effectLst/>
                <a:latin typeface="+mn-lt"/>
                <a:ea typeface="+mn-ea"/>
                <a:cs typeface="+mn-cs"/>
              </a:rPr>
              <a:t>.</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hands up if you </a:t>
            </a:r>
            <a:r>
              <a:rPr lang="en-GB" sz="1200" b="1" i="0" kern="1200" dirty="0">
                <a:solidFill>
                  <a:schemeClr val="tx1"/>
                </a:solidFill>
                <a:effectLst/>
                <a:latin typeface="+mn-lt"/>
                <a:ea typeface="+mn-ea"/>
                <a:cs typeface="+mn-cs"/>
              </a:rPr>
              <a:t>actively avoid IELTS </a:t>
            </a:r>
            <a:r>
              <a:rPr lang="en-GB" sz="1200" b="0" i="0" kern="1200" dirty="0">
                <a:solidFill>
                  <a:schemeClr val="tx1"/>
                </a:solidFill>
                <a:effectLst/>
                <a:latin typeface="+mn-lt"/>
                <a:ea typeface="+mn-ea"/>
                <a:cs typeface="+mn-cs"/>
              </a:rPr>
              <a:t>in your teaching.</a:t>
            </a:r>
          </a:p>
          <a:p>
            <a:pPr fontAlgn="t"/>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Great. That mix is exactly what we expected.</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This session is for all three groups.</a:t>
            </a:r>
          </a:p>
          <a:p>
            <a:pPr marL="171450" indent="-171450">
              <a:buFontTx/>
              <a:buChar char="-"/>
            </a:pPr>
            <a:endParaRPr lang="en-US" dirty="0"/>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B1C9EDCF-B183-FA40-9BBC-584B16F6E58C}" type="slidenum">
              <a:rPr lang="en-US" smtClean="0"/>
              <a:t>6</a:t>
            </a:fld>
            <a:endParaRPr lang="en-US"/>
          </a:p>
        </p:txBody>
      </p:sp>
    </p:spTree>
    <p:extLst>
      <p:ext uri="{BB962C8B-B14F-4D97-AF65-F5344CB8AC3E}">
        <p14:creationId xmlns:p14="http://schemas.microsoft.com/office/powerpoint/2010/main" val="3842727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Hand over to panel</a:t>
            </a:r>
          </a:p>
          <a:p>
            <a:pPr fontAlgn="t"/>
            <a:r>
              <a:rPr lang="en-GB" sz="1200" b="0" i="0" kern="1200" dirty="0">
                <a:solidFill>
                  <a:schemeClr val="tx1"/>
                </a:solidFill>
                <a:effectLst/>
                <a:latin typeface="+mn-lt"/>
                <a:ea typeface="+mn-ea"/>
                <a:cs typeface="+mn-cs"/>
              </a:rPr>
              <a:t>With that, let’s get into the discussion.</a:t>
            </a:r>
          </a:p>
          <a:p>
            <a:pPr fontAlgn="t"/>
            <a:r>
              <a:rPr lang="en-GB" sz="1200" b="0" i="0" kern="1200" dirty="0">
                <a:solidFill>
                  <a:schemeClr val="tx1"/>
                </a:solidFill>
                <a:effectLst/>
                <a:latin typeface="+mn-lt"/>
                <a:ea typeface="+mn-ea"/>
                <a:cs typeface="+mn-cs"/>
              </a:rPr>
              <a:t>Vlad, I’ll start with you.</a:t>
            </a:r>
          </a:p>
          <a:p>
            <a:pPr fontAlgn="t"/>
            <a:r>
              <a:rPr lang="en-GB" sz="1200" b="0" i="0" kern="1200" dirty="0">
                <a:solidFill>
                  <a:schemeClr val="tx1"/>
                </a:solidFill>
                <a:effectLst/>
                <a:latin typeface="+mn-lt"/>
                <a:ea typeface="+mn-ea"/>
                <a:cs typeface="+mn-cs"/>
              </a:rPr>
              <a:t>When we talk about embedding IELTS, not bolting it on, what does that actually look like in your classroom?</a:t>
            </a:r>
          </a:p>
          <a:p>
            <a:endParaRPr lang="en-AU" dirty="0"/>
          </a:p>
        </p:txBody>
      </p:sp>
      <p:sp>
        <p:nvSpPr>
          <p:cNvPr id="4" name="Slide Number Placeholder 3"/>
          <p:cNvSpPr>
            <a:spLocks noGrp="1"/>
          </p:cNvSpPr>
          <p:nvPr>
            <p:ph type="sldNum" sz="quarter" idx="5"/>
          </p:nvPr>
        </p:nvSpPr>
        <p:spPr/>
        <p:txBody>
          <a:bodyPr/>
          <a:lstStyle/>
          <a:p>
            <a:fld id="{B1C9EDCF-B183-FA40-9BBC-584B16F6E58C}" type="slidenum">
              <a:rPr lang="en-US" smtClean="0"/>
              <a:t>7</a:t>
            </a:fld>
            <a:endParaRPr lang="en-US"/>
          </a:p>
        </p:txBody>
      </p:sp>
    </p:spTree>
    <p:extLst>
      <p:ext uri="{BB962C8B-B14F-4D97-AF65-F5344CB8AC3E}">
        <p14:creationId xmlns:p14="http://schemas.microsoft.com/office/powerpoint/2010/main" val="118119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47ABA-AA3B-B907-4CDC-4CD6C8FBA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D642F-4F95-7CC0-D2BA-03E43C5DA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99165-D585-3D31-C8F3-EDE6D86A2F9D}"/>
              </a:ext>
            </a:extLst>
          </p:cNvPr>
          <p:cNvSpPr>
            <a:spLocks noGrp="1"/>
          </p:cNvSpPr>
          <p:nvPr>
            <p:ph type="body" idx="1"/>
          </p:nvPr>
        </p:nvSpPr>
        <p:spPr/>
        <p:txBody>
          <a:bodyPr/>
          <a:lstStyle/>
          <a:p>
            <a:pPr fontAlgn="t"/>
            <a:br>
              <a:rPr lang="en-GB" sz="1200" b="0" i="0" kern="1200" dirty="0">
                <a:solidFill>
                  <a:schemeClr val="tx1"/>
                </a:solidFill>
                <a:effectLst/>
                <a:latin typeface="+mn-lt"/>
                <a:ea typeface="+mn-ea"/>
                <a:cs typeface="+mn-cs"/>
              </a:rPr>
            </a:b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First, </a:t>
            </a:r>
            <a:r>
              <a:rPr lang="en-GB" sz="1200" b="1" i="0" kern="1200" dirty="0">
                <a:solidFill>
                  <a:schemeClr val="tx1"/>
                </a:solidFill>
                <a:effectLst/>
                <a:latin typeface="+mn-lt"/>
                <a:ea typeface="+mn-ea"/>
                <a:cs typeface="+mn-cs"/>
              </a:rPr>
              <a:t>Vlad Hyvää</a:t>
            </a:r>
            <a:r>
              <a:rPr lang="en-GB" sz="1200" b="0" i="0" kern="1200" dirty="0">
                <a:solidFill>
                  <a:schemeClr val="tx1"/>
                </a:solidFill>
                <a:effectLst/>
                <a:latin typeface="+mn-lt"/>
                <a:ea typeface="+mn-ea"/>
                <a:cs typeface="+mn-cs"/>
              </a:rPr>
              <a:t> from Impact English College.</a:t>
            </a:r>
          </a:p>
          <a:p>
            <a:pPr fontAlgn="t"/>
            <a:r>
              <a:rPr lang="en-GB" sz="1200" b="0" i="0" kern="1200" dirty="0">
                <a:solidFill>
                  <a:schemeClr val="tx1"/>
                </a:solidFill>
                <a:effectLst/>
                <a:latin typeface="+mn-lt"/>
                <a:ea typeface="+mn-ea"/>
                <a:cs typeface="+mn-cs"/>
              </a:rPr>
              <a:t>Vlad is CELTA-qualified and deeply student-focused.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He embeds IELTS into day-to-day teaching, not as an add-on, but as part of skills development.</a:t>
            </a:r>
          </a:p>
          <a:p>
            <a:pPr fontAlgn="t"/>
            <a:r>
              <a:rPr lang="en-GB" sz="1200" b="0" i="0" kern="1200" dirty="0">
                <a:solidFill>
                  <a:schemeClr val="tx1"/>
                </a:solidFill>
                <a:effectLst/>
                <a:latin typeface="+mn-lt"/>
                <a:ea typeface="+mn-ea"/>
                <a:cs typeface="+mn-cs"/>
              </a:rPr>
              <a:t>He works with mixed-ability classes.</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Second, </a:t>
            </a:r>
            <a:r>
              <a:rPr lang="en-GB" sz="1200" b="1" i="0" kern="1200" dirty="0">
                <a:solidFill>
                  <a:schemeClr val="tx1"/>
                </a:solidFill>
                <a:effectLst/>
                <a:latin typeface="+mn-lt"/>
                <a:ea typeface="+mn-ea"/>
                <a:cs typeface="+mn-cs"/>
              </a:rPr>
              <a:t>Bailey Lawrence</a:t>
            </a:r>
            <a:r>
              <a:rPr lang="en-GB" sz="1200" b="0" i="0" kern="1200" dirty="0">
                <a:solidFill>
                  <a:schemeClr val="tx1"/>
                </a:solidFill>
                <a:effectLst/>
                <a:latin typeface="+mn-lt"/>
                <a:ea typeface="+mn-ea"/>
                <a:cs typeface="+mn-cs"/>
              </a:rPr>
              <a:t> from E2Language.</a:t>
            </a:r>
          </a:p>
          <a:p>
            <a:pPr fontAlgn="t"/>
            <a:r>
              <a:rPr lang="en-GB" sz="1200" b="0" i="0" kern="1200" dirty="0">
                <a:solidFill>
                  <a:schemeClr val="tx1"/>
                </a:solidFill>
                <a:effectLst/>
                <a:latin typeface="+mn-lt"/>
                <a:ea typeface="+mn-ea"/>
                <a:cs typeface="+mn-cs"/>
              </a:rPr>
              <a:t>Bailey is the Head of Content at E2Language.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 leads pedagogy and content design for IELTS prep used by millions of learners globally.</a:t>
            </a:r>
          </a:p>
          <a:p>
            <a:pPr fontAlgn="t"/>
            <a:r>
              <a:rPr lang="en-GB" sz="1200" b="0" i="0" kern="1200" dirty="0">
                <a:solidFill>
                  <a:schemeClr val="tx1"/>
                </a:solidFill>
                <a:effectLst/>
                <a:latin typeface="+mn-lt"/>
                <a:ea typeface="+mn-ea"/>
                <a:cs typeface="+mn-cs"/>
              </a:rPr>
              <a:t>She is CELTA-qualified.</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 has taught face-to-face and online.</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And she brings rare insight from years of professional exam marking.</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Thanks for joining me, Bailey and Vlad!</a:t>
            </a:r>
          </a:p>
          <a:p>
            <a:pPr fontAlgn="t"/>
            <a:endParaRPr lang="en-GB" sz="1200" b="0" i="0" kern="1200" dirty="0">
              <a:solidFill>
                <a:schemeClr val="tx1"/>
              </a:solidFill>
              <a:effectLst/>
              <a:latin typeface="+mn-lt"/>
              <a:ea typeface="+mn-ea"/>
              <a:cs typeface="+mn-cs"/>
            </a:endParaRPr>
          </a:p>
          <a:p>
            <a:endParaRPr lang="en-US" b="1" dirty="0"/>
          </a:p>
        </p:txBody>
      </p:sp>
      <p:sp>
        <p:nvSpPr>
          <p:cNvPr id="4" name="Slide Number Placeholder 3">
            <a:extLst>
              <a:ext uri="{FF2B5EF4-FFF2-40B4-BE49-F238E27FC236}">
                <a16:creationId xmlns:a16="http://schemas.microsoft.com/office/drawing/2014/main" id="{B5F72E79-FCF8-4719-E315-9915B6839C69}"/>
              </a:ext>
            </a:extLst>
          </p:cNvPr>
          <p:cNvSpPr>
            <a:spLocks noGrp="1"/>
          </p:cNvSpPr>
          <p:nvPr>
            <p:ph type="sldNum" sz="quarter" idx="5"/>
          </p:nvPr>
        </p:nvSpPr>
        <p:spPr/>
        <p:txBody>
          <a:bodyPr/>
          <a:lstStyle/>
          <a:p>
            <a:fld id="{B1C9EDCF-B183-FA40-9BBC-584B16F6E58C}" type="slidenum">
              <a:rPr lang="en-US" smtClean="0"/>
              <a:t>8</a:t>
            </a:fld>
            <a:endParaRPr lang="en-US"/>
          </a:p>
        </p:txBody>
      </p:sp>
    </p:spTree>
    <p:extLst>
      <p:ext uri="{BB962C8B-B14F-4D97-AF65-F5344CB8AC3E}">
        <p14:creationId xmlns:p14="http://schemas.microsoft.com/office/powerpoint/2010/main" val="4254512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onts.google.com/icons?icon.style=Sharp"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onts.google.com/icons?icon.style=Sharp"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fonts.google.com/icons?icon.style=Sharp"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3DE4B2-A083-3CA0-3E96-133F73EE2110}"/>
              </a:ext>
            </a:extLst>
          </p:cNvPr>
          <p:cNvSpPr/>
          <p:nvPr userDrawn="1"/>
        </p:nvSpPr>
        <p:spPr>
          <a:xfrm>
            <a:off x="1" y="0"/>
            <a:ext cx="6095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1CC12F-6085-48CA-60B0-C462D03F9A1D}"/>
              </a:ext>
            </a:extLst>
          </p:cNvPr>
          <p:cNvSpPr/>
          <p:nvPr userDrawn="1"/>
        </p:nvSpPr>
        <p:spPr>
          <a:xfrm>
            <a:off x="6096001" y="0"/>
            <a:ext cx="1524000" cy="6858000"/>
          </a:xfrm>
          <a:prstGeom prst="rect">
            <a:avLst/>
          </a:prstGeom>
          <a:solidFill>
            <a:schemeClr val="accent2"/>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Open Sans"/>
            </a:endParaRPr>
          </a:p>
        </p:txBody>
      </p:sp>
      <p:sp>
        <p:nvSpPr>
          <p:cNvPr id="78" name="Rectangle 77">
            <a:extLst>
              <a:ext uri="{FF2B5EF4-FFF2-40B4-BE49-F238E27FC236}">
                <a16:creationId xmlns:a16="http://schemas.microsoft.com/office/drawing/2014/main" id="{F165F0FF-DA7E-0F51-377E-82C57FAC5045}"/>
              </a:ext>
            </a:extLst>
          </p:cNvPr>
          <p:cNvSpPr/>
          <p:nvPr userDrawn="1"/>
        </p:nvSpPr>
        <p:spPr>
          <a:xfrm>
            <a:off x="3048000" y="5715000"/>
            <a:ext cx="6095999" cy="114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CB9D2F5-9EBD-F199-762C-0DEBC18A081D}"/>
              </a:ext>
            </a:extLst>
          </p:cNvPr>
          <p:cNvSpPr>
            <a:spLocks noGrp="1"/>
          </p:cNvSpPr>
          <p:nvPr>
            <p:ph type="pic" sz="quarter" idx="10"/>
          </p:nvPr>
        </p:nvSpPr>
        <p:spPr>
          <a:xfrm>
            <a:off x="7620002" y="0"/>
            <a:ext cx="4591454" cy="6863003"/>
          </a:xfrm>
          <a:custGeom>
            <a:avLst/>
            <a:gdLst>
              <a:gd name="connsiteX0" fmla="*/ 0 w 4591454"/>
              <a:gd name="connsiteY0" fmla="*/ 0 h 6863003"/>
              <a:gd name="connsiteX1" fmla="*/ 4571999 w 4591454"/>
              <a:gd name="connsiteY1" fmla="*/ 0 h 6863003"/>
              <a:gd name="connsiteX2" fmla="*/ 4591454 w 4591454"/>
              <a:gd name="connsiteY2" fmla="*/ 6863002 h 6863003"/>
              <a:gd name="connsiteX3" fmla="*/ 1523998 w 4591454"/>
              <a:gd name="connsiteY3" fmla="*/ 6863003 h 6863003"/>
              <a:gd name="connsiteX4" fmla="*/ 1523998 w 4591454"/>
              <a:gd name="connsiteY4" fmla="*/ 5714163 h 6863003"/>
              <a:gd name="connsiteX5" fmla="*/ 0 w 4591454"/>
              <a:gd name="connsiteY5" fmla="*/ 5714163 h 6863003"/>
              <a:gd name="connsiteX6" fmla="*/ 0 w 4591454"/>
              <a:gd name="connsiteY6" fmla="*/ 5134976 h 6863003"/>
              <a:gd name="connsiteX7" fmla="*/ 1523997 w 4591454"/>
              <a:gd name="connsiteY7" fmla="*/ 5134976 h 6863003"/>
              <a:gd name="connsiteX8" fmla="*/ 1523997 w 4591454"/>
              <a:gd name="connsiteY8" fmla="*/ 1143000 h 6863003"/>
              <a:gd name="connsiteX9" fmla="*/ 0 w 4591454"/>
              <a:gd name="connsiteY9" fmla="*/ 1143000 h 68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91454" h="6863003">
                <a:moveTo>
                  <a:pt x="0" y="0"/>
                </a:moveTo>
                <a:lnTo>
                  <a:pt x="4571999" y="0"/>
                </a:lnTo>
                <a:cubicBezTo>
                  <a:pt x="4575241" y="2290910"/>
                  <a:pt x="4588212" y="4572092"/>
                  <a:pt x="4591454" y="6863002"/>
                </a:cubicBezTo>
                <a:lnTo>
                  <a:pt x="1523998" y="6863003"/>
                </a:lnTo>
                <a:lnTo>
                  <a:pt x="1523998" y="5714163"/>
                </a:lnTo>
                <a:lnTo>
                  <a:pt x="0" y="5714163"/>
                </a:lnTo>
                <a:lnTo>
                  <a:pt x="0" y="5134976"/>
                </a:lnTo>
                <a:lnTo>
                  <a:pt x="1523997" y="5134976"/>
                </a:lnTo>
                <a:lnTo>
                  <a:pt x="1523997" y="1143000"/>
                </a:lnTo>
                <a:lnTo>
                  <a:pt x="0" y="1143000"/>
                </a:lnTo>
                <a:close/>
              </a:path>
            </a:pathLst>
          </a:custGeom>
          <a:noFill/>
        </p:spPr>
        <p:txBody>
          <a:bodyPr wrap="square">
            <a:noAutofit/>
          </a:bodyPr>
          <a:lstStyle>
            <a:lvl1pPr marL="0" indent="0">
              <a:buNone/>
              <a:defRPr sz="1400"/>
            </a:lvl1pPr>
          </a:lstStyle>
          <a:p>
            <a:r>
              <a:rPr lang="en-US"/>
              <a:t>Click icon to add picture</a:t>
            </a:r>
          </a:p>
        </p:txBody>
      </p:sp>
      <p:sp>
        <p:nvSpPr>
          <p:cNvPr id="9" name="Picture Placeholder 8">
            <a:extLst>
              <a:ext uri="{FF2B5EF4-FFF2-40B4-BE49-F238E27FC236}">
                <a16:creationId xmlns:a16="http://schemas.microsoft.com/office/drawing/2014/main" id="{0F5B0E46-7E89-480C-F625-3CA54114D57B}"/>
              </a:ext>
            </a:extLst>
          </p:cNvPr>
          <p:cNvSpPr>
            <a:spLocks noGrp="1"/>
          </p:cNvSpPr>
          <p:nvPr>
            <p:ph type="pic" sz="quarter" idx="11"/>
          </p:nvPr>
        </p:nvSpPr>
        <p:spPr>
          <a:xfrm>
            <a:off x="3048000" y="1143000"/>
            <a:ext cx="6095999" cy="3991976"/>
          </a:xfrm>
          <a:noFill/>
        </p:spPr>
        <p:txBody>
          <a:bodyPr>
            <a:normAutofit/>
          </a:bodyPr>
          <a:lstStyle>
            <a:lvl1pPr marL="0" indent="0">
              <a:buNone/>
              <a:defRPr sz="1400">
                <a:solidFill>
                  <a:schemeClr val="bg1"/>
                </a:solidFill>
              </a:defRPr>
            </a:lvl1pPr>
          </a:lstStyle>
          <a:p>
            <a:r>
              <a:rPr lang="en-US"/>
              <a:t>Click icon to add picture</a:t>
            </a:r>
          </a:p>
        </p:txBody>
      </p:sp>
      <p:sp>
        <p:nvSpPr>
          <p:cNvPr id="6" name="Title 1">
            <a:extLst>
              <a:ext uri="{FF2B5EF4-FFF2-40B4-BE49-F238E27FC236}">
                <a16:creationId xmlns:a16="http://schemas.microsoft.com/office/drawing/2014/main" id="{448DB548-C138-8078-E381-D489F3C6FAA9}"/>
              </a:ext>
            </a:extLst>
          </p:cNvPr>
          <p:cNvSpPr>
            <a:spLocks noGrp="1"/>
          </p:cNvSpPr>
          <p:nvPr>
            <p:ph type="ctrTitle" hasCustomPrompt="1"/>
          </p:nvPr>
        </p:nvSpPr>
        <p:spPr>
          <a:xfrm>
            <a:off x="304801" y="1143000"/>
            <a:ext cx="2658917" cy="1807673"/>
          </a:xfrm>
        </p:spPr>
        <p:txBody>
          <a:bodyPr anchor="b" anchorCtr="0">
            <a:noAutofit/>
          </a:bodyPr>
          <a:lstStyle>
            <a:lvl1pPr algn="l">
              <a:lnSpc>
                <a:spcPct val="90000"/>
              </a:lnSpc>
              <a:defRPr sz="3600" b="1" i="0">
                <a:solidFill>
                  <a:schemeClr val="bg1"/>
                </a:solidFill>
                <a:latin typeface="+mj-lt"/>
              </a:defRPr>
            </a:lvl1pPr>
          </a:lstStyle>
          <a:p>
            <a:r>
              <a:rPr lang="en-GB"/>
              <a:t>Click to add title</a:t>
            </a:r>
          </a:p>
        </p:txBody>
      </p:sp>
      <p:sp>
        <p:nvSpPr>
          <p:cNvPr id="8" name="Subtitle 2">
            <a:extLst>
              <a:ext uri="{FF2B5EF4-FFF2-40B4-BE49-F238E27FC236}">
                <a16:creationId xmlns:a16="http://schemas.microsoft.com/office/drawing/2014/main" id="{5B43F16A-07A3-B127-38DA-82AF542C6AF5}"/>
              </a:ext>
            </a:extLst>
          </p:cNvPr>
          <p:cNvSpPr>
            <a:spLocks noGrp="1"/>
          </p:cNvSpPr>
          <p:nvPr>
            <p:ph type="subTitle" idx="1" hasCustomPrompt="1"/>
          </p:nvPr>
        </p:nvSpPr>
        <p:spPr>
          <a:xfrm>
            <a:off x="304801" y="3116569"/>
            <a:ext cx="2658917" cy="1163395"/>
          </a:xfrm>
          <a:prstGeom prst="rect">
            <a:avLst/>
          </a:prstGeom>
        </p:spPr>
        <p:txBody>
          <a:bodyPr>
            <a:noAutofit/>
          </a:bodyPr>
          <a:lstStyle>
            <a:lvl1pPr marL="0" indent="0" algn="l">
              <a:lnSpc>
                <a:spcPct val="90000"/>
              </a:lnSpc>
              <a:spcAft>
                <a:spcPts val="0"/>
              </a:spcAft>
              <a:buNone/>
              <a:defRPr sz="24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10" name="Text Placeholder 10">
            <a:extLst>
              <a:ext uri="{FF2B5EF4-FFF2-40B4-BE49-F238E27FC236}">
                <a16:creationId xmlns:a16="http://schemas.microsoft.com/office/drawing/2014/main" id="{3FC57DF9-AD1B-8B78-0C0B-BE98A6D55D9D}"/>
              </a:ext>
            </a:extLst>
          </p:cNvPr>
          <p:cNvSpPr>
            <a:spLocks noGrp="1"/>
          </p:cNvSpPr>
          <p:nvPr>
            <p:ph type="body" sz="quarter" idx="13" hasCustomPrompt="1"/>
          </p:nvPr>
        </p:nvSpPr>
        <p:spPr>
          <a:xfrm>
            <a:off x="304801" y="4919532"/>
            <a:ext cx="2658918" cy="215444"/>
          </a:xfrm>
        </p:spPr>
        <p:txBody>
          <a:bodyPr anchor="ctr">
            <a:noAutofit/>
          </a:bodyPr>
          <a:lstStyle>
            <a:lvl1pPr marL="0" indent="0" algn="l">
              <a:buNone/>
              <a:defRPr sz="14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Date</a:t>
            </a:r>
            <a:endParaRPr lang="en-US"/>
          </a:p>
        </p:txBody>
      </p:sp>
      <p:sp>
        <p:nvSpPr>
          <p:cNvPr id="11" name="Text Placeholder 10">
            <a:extLst>
              <a:ext uri="{FF2B5EF4-FFF2-40B4-BE49-F238E27FC236}">
                <a16:creationId xmlns:a16="http://schemas.microsoft.com/office/drawing/2014/main" id="{9020456A-D001-D501-D584-2A87A95D34F7}"/>
              </a:ext>
            </a:extLst>
          </p:cNvPr>
          <p:cNvSpPr>
            <a:spLocks noGrp="1"/>
          </p:cNvSpPr>
          <p:nvPr>
            <p:ph type="body" sz="quarter" idx="14" hasCustomPrompt="1"/>
          </p:nvPr>
        </p:nvSpPr>
        <p:spPr>
          <a:xfrm>
            <a:off x="304801" y="4445860"/>
            <a:ext cx="2658918" cy="307777"/>
          </a:xfrm>
        </p:spPr>
        <p:txBody>
          <a:bodyPr anchor="ctr">
            <a:noAutofit/>
          </a:bodyPr>
          <a:lstStyle>
            <a:lvl1pPr marL="0" indent="0" algn="l">
              <a:buNone/>
              <a:defRPr sz="16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Presenter</a:t>
            </a:r>
            <a:endParaRPr lang="en-US"/>
          </a:p>
        </p:txBody>
      </p:sp>
      <p:pic>
        <p:nvPicPr>
          <p:cNvPr id="2" name="Picture 1" descr="Graphical user interface, text&#10;&#10;Description automatically generated">
            <a:extLst>
              <a:ext uri="{FF2B5EF4-FFF2-40B4-BE49-F238E27FC236}">
                <a16:creationId xmlns:a16="http://schemas.microsoft.com/office/drawing/2014/main" id="{DCE18DB1-2DB8-C8D5-D594-3DCB62C78EA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4770119" y="6068021"/>
            <a:ext cx="2651760" cy="441961"/>
          </a:xfrm>
          <a:prstGeom prst="rect">
            <a:avLst/>
          </a:prstGeom>
        </p:spPr>
      </p:pic>
    </p:spTree>
    <p:extLst>
      <p:ext uri="{BB962C8B-B14F-4D97-AF65-F5344CB8AC3E}">
        <p14:creationId xmlns:p14="http://schemas.microsoft.com/office/powerpoint/2010/main" val="3918699936"/>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Gray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154" y="2656493"/>
            <a:ext cx="3412853" cy="1545015"/>
          </a:xfrm>
        </p:spPr>
        <p:txBody>
          <a:bodyPr anchor="ctr"/>
          <a:lstStyle>
            <a:lvl1pPr>
              <a:lnSpc>
                <a:spcPct val="90000"/>
              </a:lnSpc>
              <a:defRPr sz="3200">
                <a:latin typeface="+mj-lt"/>
              </a:defRPr>
            </a:lvl1pPr>
          </a:lstStyle>
          <a:p>
            <a:r>
              <a:rPr lang="en-GB"/>
              <a:t>Place headline here</a:t>
            </a:r>
          </a:p>
        </p:txBody>
      </p:sp>
      <p:sp>
        <p:nvSpPr>
          <p:cNvPr id="3" name="Rectangle 2">
            <a:extLst>
              <a:ext uri="{FF2B5EF4-FFF2-40B4-BE49-F238E27FC236}">
                <a16:creationId xmlns:a16="http://schemas.microsoft.com/office/drawing/2014/main" id="{79D960DD-2489-59B8-D2F4-234C84289406}"/>
              </a:ext>
            </a:extLst>
          </p:cNvPr>
          <p:cNvSpPr/>
          <p:nvPr userDrawn="1"/>
        </p:nvSpPr>
        <p:spPr>
          <a:xfrm>
            <a:off x="3908453" y="0"/>
            <a:ext cx="828354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14B2F8AE-3222-E82E-3651-D2087893A664}"/>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D25B2766-EE69-4EA9-8A26-B0BA91F16E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827A726D-E8ED-A1EA-9FAF-F92935A4026A}"/>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Tree>
    <p:extLst>
      <p:ext uri="{BB962C8B-B14F-4D97-AF65-F5344CB8AC3E}">
        <p14:creationId xmlns:p14="http://schemas.microsoft.com/office/powerpoint/2010/main" val="2652362958"/>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ith 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154" y="2656493"/>
            <a:ext cx="3412853" cy="1545015"/>
          </a:xfrm>
        </p:spPr>
        <p:txBody>
          <a:bodyPr anchor="ctr"/>
          <a:lstStyle>
            <a:lvl1pPr>
              <a:lnSpc>
                <a:spcPct val="90000"/>
              </a:lnSpc>
              <a:defRPr sz="3200"/>
            </a:lvl1pPr>
          </a:lstStyle>
          <a:p>
            <a:r>
              <a:rPr lang="en-GB"/>
              <a:t>Place headline here</a:t>
            </a:r>
          </a:p>
        </p:txBody>
      </p:sp>
      <p:sp>
        <p:nvSpPr>
          <p:cNvPr id="3" name="Rectangle 2">
            <a:extLst>
              <a:ext uri="{FF2B5EF4-FFF2-40B4-BE49-F238E27FC236}">
                <a16:creationId xmlns:a16="http://schemas.microsoft.com/office/drawing/2014/main" id="{79D960DD-2489-59B8-D2F4-234C84289406}"/>
              </a:ext>
            </a:extLst>
          </p:cNvPr>
          <p:cNvSpPr/>
          <p:nvPr userDrawn="1"/>
        </p:nvSpPr>
        <p:spPr>
          <a:xfrm>
            <a:off x="3908453" y="0"/>
            <a:ext cx="828354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5738FF13-A47E-1293-566B-C6C62EBDF961}"/>
              </a:ext>
            </a:extLst>
          </p:cNvPr>
          <p:cNvSpPr>
            <a:spLocks noGrp="1"/>
          </p:cNvSpPr>
          <p:nvPr>
            <p:ph type="body" sz="quarter" idx="10" hasCustomPrompt="1"/>
          </p:nvPr>
        </p:nvSpPr>
        <p:spPr>
          <a:xfrm>
            <a:off x="4751419" y="709532"/>
            <a:ext cx="1294752" cy="640080"/>
          </a:xfrm>
        </p:spPr>
        <p:txBody>
          <a:bodyPr anchor="ctr">
            <a:noAutofit/>
          </a:bodyPr>
          <a:lstStyle>
            <a:lvl1pPr marL="0" indent="0" algn="ctr">
              <a:buNone/>
              <a:defRPr sz="4800" b="1" i="0">
                <a:solidFill>
                  <a:schemeClr val="accent1"/>
                </a:solidFill>
                <a:latin typeface="+mj-lt"/>
              </a:defRPr>
            </a:lvl1pPr>
          </a:lstStyle>
          <a:p>
            <a:pPr lvl="0"/>
            <a:r>
              <a:rPr lang="en-GB"/>
              <a:t>##</a:t>
            </a:r>
            <a:endParaRPr lang="en-US"/>
          </a:p>
        </p:txBody>
      </p:sp>
      <p:cxnSp>
        <p:nvCxnSpPr>
          <p:cNvPr id="13" name="Straight Connector 12">
            <a:extLst>
              <a:ext uri="{FF2B5EF4-FFF2-40B4-BE49-F238E27FC236}">
                <a16:creationId xmlns:a16="http://schemas.microsoft.com/office/drawing/2014/main" id="{6BBF3023-8B62-3DA7-475C-329263EF3C22}"/>
              </a:ext>
            </a:extLst>
          </p:cNvPr>
          <p:cNvCxnSpPr>
            <a:cxnSpLocks/>
          </p:cNvCxnSpPr>
          <p:nvPr userDrawn="1"/>
        </p:nvCxnSpPr>
        <p:spPr>
          <a:xfrm>
            <a:off x="9521040" y="1447800"/>
            <a:ext cx="242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41CCC27C-3F13-3977-61EB-2022459D4D92}"/>
              </a:ext>
            </a:extLst>
          </p:cNvPr>
          <p:cNvSpPr>
            <a:spLocks noGrp="1"/>
          </p:cNvSpPr>
          <p:nvPr>
            <p:ph type="body" sz="quarter" idx="11" hasCustomPrompt="1"/>
          </p:nvPr>
        </p:nvSpPr>
        <p:spPr>
          <a:xfrm>
            <a:off x="7418331" y="709532"/>
            <a:ext cx="1294752" cy="640080"/>
          </a:xfrm>
        </p:spPr>
        <p:txBody>
          <a:bodyPr anchor="ctr">
            <a:noAutofit/>
          </a:bodyPr>
          <a:lstStyle>
            <a:lvl1pPr marL="0" indent="0" algn="ctr">
              <a:buNone/>
              <a:defRPr sz="4800" b="1" i="0">
                <a:solidFill>
                  <a:schemeClr val="accent1"/>
                </a:solidFill>
                <a:latin typeface="+mj-lt"/>
              </a:defRPr>
            </a:lvl1pPr>
          </a:lstStyle>
          <a:p>
            <a:pPr lvl="0"/>
            <a:r>
              <a:rPr lang="en-GB"/>
              <a:t>##</a:t>
            </a:r>
            <a:endParaRPr lang="en-US"/>
          </a:p>
        </p:txBody>
      </p:sp>
      <p:sp>
        <p:nvSpPr>
          <p:cNvPr id="17" name="Text Placeholder 8">
            <a:extLst>
              <a:ext uri="{FF2B5EF4-FFF2-40B4-BE49-F238E27FC236}">
                <a16:creationId xmlns:a16="http://schemas.microsoft.com/office/drawing/2014/main" id="{68E0F145-4912-12C4-DE58-708FAE1CD38D}"/>
              </a:ext>
            </a:extLst>
          </p:cNvPr>
          <p:cNvSpPr>
            <a:spLocks noGrp="1"/>
          </p:cNvSpPr>
          <p:nvPr>
            <p:ph type="body" sz="quarter" idx="12" hasCustomPrompt="1"/>
          </p:nvPr>
        </p:nvSpPr>
        <p:spPr>
          <a:xfrm>
            <a:off x="10010147" y="709532"/>
            <a:ext cx="1444947" cy="640080"/>
          </a:xfrm>
        </p:spPr>
        <p:txBody>
          <a:bodyPr anchor="ctr">
            <a:noAutofit/>
          </a:bodyPr>
          <a:lstStyle>
            <a:lvl1pPr marL="0" indent="0" algn="ctr">
              <a:buNone/>
              <a:defRPr sz="4800" b="1" i="0">
                <a:solidFill>
                  <a:schemeClr val="accent1"/>
                </a:solidFill>
                <a:latin typeface="+mj-lt"/>
              </a:defRPr>
            </a:lvl1pPr>
          </a:lstStyle>
          <a:p>
            <a:pPr lvl="0"/>
            <a:r>
              <a:rPr lang="en-GB"/>
              <a:t>##</a:t>
            </a:r>
            <a:endParaRPr lang="en-US"/>
          </a:p>
        </p:txBody>
      </p:sp>
      <p:sp>
        <p:nvSpPr>
          <p:cNvPr id="21" name="Text Placeholder 20">
            <a:extLst>
              <a:ext uri="{FF2B5EF4-FFF2-40B4-BE49-F238E27FC236}">
                <a16:creationId xmlns:a16="http://schemas.microsoft.com/office/drawing/2014/main" id="{ACA712B1-72A3-FDCE-7DE9-33DA4C9DC42B}"/>
              </a:ext>
            </a:extLst>
          </p:cNvPr>
          <p:cNvSpPr>
            <a:spLocks noGrp="1"/>
          </p:cNvSpPr>
          <p:nvPr>
            <p:ph type="body" sz="quarter" idx="13" hasCustomPrompt="1"/>
          </p:nvPr>
        </p:nvSpPr>
        <p:spPr>
          <a:xfrm>
            <a:off x="4187215" y="1545958"/>
            <a:ext cx="2423160" cy="598431"/>
          </a:xfrm>
        </p:spPr>
        <p:txBody>
          <a:bodyPr anchor="b">
            <a:normAutofit/>
          </a:bodyPr>
          <a:lstStyle>
            <a:lvl1pPr marL="0" indent="0">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23" name="Text Placeholder 20">
            <a:extLst>
              <a:ext uri="{FF2B5EF4-FFF2-40B4-BE49-F238E27FC236}">
                <a16:creationId xmlns:a16="http://schemas.microsoft.com/office/drawing/2014/main" id="{32F8F920-774C-0AF3-5F2E-DD0A369145AB}"/>
              </a:ext>
            </a:extLst>
          </p:cNvPr>
          <p:cNvSpPr>
            <a:spLocks noGrp="1"/>
          </p:cNvSpPr>
          <p:nvPr>
            <p:ph type="body" sz="quarter" idx="14" hasCustomPrompt="1"/>
          </p:nvPr>
        </p:nvSpPr>
        <p:spPr>
          <a:xfrm>
            <a:off x="6854127" y="1545958"/>
            <a:ext cx="2423160" cy="598431"/>
          </a:xfrm>
        </p:spPr>
        <p:txBody>
          <a:bodyPr anchor="b">
            <a:normAutofit/>
          </a:bodyPr>
          <a:lstStyle>
            <a:lvl1pPr marL="0" indent="0">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24" name="Text Placeholder 20">
            <a:extLst>
              <a:ext uri="{FF2B5EF4-FFF2-40B4-BE49-F238E27FC236}">
                <a16:creationId xmlns:a16="http://schemas.microsoft.com/office/drawing/2014/main" id="{3FF18175-E516-08BD-BB30-EC2E77797361}"/>
              </a:ext>
            </a:extLst>
          </p:cNvPr>
          <p:cNvSpPr>
            <a:spLocks noGrp="1"/>
          </p:cNvSpPr>
          <p:nvPr>
            <p:ph type="body" sz="quarter" idx="15" hasCustomPrompt="1"/>
          </p:nvPr>
        </p:nvSpPr>
        <p:spPr>
          <a:xfrm>
            <a:off x="9521040" y="1545958"/>
            <a:ext cx="2423160" cy="598431"/>
          </a:xfrm>
        </p:spPr>
        <p:txBody>
          <a:bodyPr anchor="b">
            <a:normAutofit/>
          </a:bodyPr>
          <a:lstStyle>
            <a:lvl1pPr marL="0" indent="0">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27" name="Text Placeholder 20">
            <a:extLst>
              <a:ext uri="{FF2B5EF4-FFF2-40B4-BE49-F238E27FC236}">
                <a16:creationId xmlns:a16="http://schemas.microsoft.com/office/drawing/2014/main" id="{2AD0C51B-92AB-E949-5A0D-21852B881624}"/>
              </a:ext>
            </a:extLst>
          </p:cNvPr>
          <p:cNvSpPr>
            <a:spLocks noGrp="1"/>
          </p:cNvSpPr>
          <p:nvPr>
            <p:ph type="body" sz="quarter" idx="18" hasCustomPrompt="1"/>
          </p:nvPr>
        </p:nvSpPr>
        <p:spPr>
          <a:xfrm>
            <a:off x="9521040" y="2237867"/>
            <a:ext cx="2423160" cy="4043491"/>
          </a:xfrm>
        </p:spPr>
        <p:txBody>
          <a:bodyPr anchor="t">
            <a:normAutofit/>
          </a:bodyPr>
          <a:lstStyle>
            <a:lvl1pPr marL="0" indent="0">
              <a:buNone/>
              <a:defRPr sz="1400" b="0" i="0">
                <a:solidFill>
                  <a:schemeClr val="tx1"/>
                </a:solidFill>
                <a:latin typeface="+mn-lt"/>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6" name="Text Placeholder 20">
            <a:extLst>
              <a:ext uri="{FF2B5EF4-FFF2-40B4-BE49-F238E27FC236}">
                <a16:creationId xmlns:a16="http://schemas.microsoft.com/office/drawing/2014/main" id="{4956EA9E-AA73-E6D8-A270-4BA271FA53AC}"/>
              </a:ext>
            </a:extLst>
          </p:cNvPr>
          <p:cNvSpPr>
            <a:spLocks noGrp="1"/>
          </p:cNvSpPr>
          <p:nvPr>
            <p:ph type="body" sz="quarter" idx="19" hasCustomPrompt="1"/>
          </p:nvPr>
        </p:nvSpPr>
        <p:spPr>
          <a:xfrm>
            <a:off x="6854127" y="2237867"/>
            <a:ext cx="2423160" cy="4043491"/>
          </a:xfrm>
        </p:spPr>
        <p:txBody>
          <a:bodyPr anchor="t">
            <a:normAutofit/>
          </a:bodyPr>
          <a:lstStyle>
            <a:lvl1pPr marL="0" indent="0">
              <a:buNone/>
              <a:defRPr sz="1400" b="0" i="0">
                <a:solidFill>
                  <a:schemeClr val="tx1"/>
                </a:solidFill>
                <a:latin typeface="+mn-lt"/>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7" name="Text Placeholder 20">
            <a:extLst>
              <a:ext uri="{FF2B5EF4-FFF2-40B4-BE49-F238E27FC236}">
                <a16:creationId xmlns:a16="http://schemas.microsoft.com/office/drawing/2014/main" id="{06FCAD78-3F7F-ABFD-E09C-D27E3C722985}"/>
              </a:ext>
            </a:extLst>
          </p:cNvPr>
          <p:cNvSpPr>
            <a:spLocks noGrp="1"/>
          </p:cNvSpPr>
          <p:nvPr>
            <p:ph type="body" sz="quarter" idx="20" hasCustomPrompt="1"/>
          </p:nvPr>
        </p:nvSpPr>
        <p:spPr>
          <a:xfrm>
            <a:off x="4187215" y="2237867"/>
            <a:ext cx="2423160" cy="4043491"/>
          </a:xfrm>
        </p:spPr>
        <p:txBody>
          <a:bodyPr anchor="t">
            <a:normAutofit/>
          </a:bodyPr>
          <a:lstStyle>
            <a:lvl1pPr marL="0" indent="0">
              <a:buNone/>
              <a:defRPr sz="1400" b="0" i="0">
                <a:solidFill>
                  <a:schemeClr val="tx1"/>
                </a:solidFill>
                <a:latin typeface="+mn-lt"/>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22" name="Straight Connector 21">
            <a:extLst>
              <a:ext uri="{FF2B5EF4-FFF2-40B4-BE49-F238E27FC236}">
                <a16:creationId xmlns:a16="http://schemas.microsoft.com/office/drawing/2014/main" id="{0665EDCE-2AB3-9E4D-832A-470553C7B965}"/>
              </a:ext>
            </a:extLst>
          </p:cNvPr>
          <p:cNvCxnSpPr>
            <a:cxnSpLocks/>
          </p:cNvCxnSpPr>
          <p:nvPr userDrawn="1"/>
        </p:nvCxnSpPr>
        <p:spPr>
          <a:xfrm>
            <a:off x="6854127" y="1447800"/>
            <a:ext cx="242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D295BAA-4431-76DF-FC4D-DD1A68014A1A}"/>
              </a:ext>
            </a:extLst>
          </p:cNvPr>
          <p:cNvCxnSpPr>
            <a:cxnSpLocks/>
          </p:cNvCxnSpPr>
          <p:nvPr userDrawn="1"/>
        </p:nvCxnSpPr>
        <p:spPr>
          <a:xfrm>
            <a:off x="4187215" y="1447800"/>
            <a:ext cx="2423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B2F8AE-3222-E82E-3651-D2087893A664}"/>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7A3B5539-1B1B-DEA5-670E-CE7B2B11A5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077DEF1A-CFC9-CA9E-F6E9-53DA50981B98}"/>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Tree>
    <p:extLst>
      <p:ext uri="{BB962C8B-B14F-4D97-AF65-F5344CB8AC3E}">
        <p14:creationId xmlns:p14="http://schemas.microsoft.com/office/powerpoint/2010/main" val="3661836140"/>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ontent Imag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9E86E-91DB-523D-D2CB-C7D6305B44FC}"/>
              </a:ext>
            </a:extLst>
          </p:cNvPr>
          <p:cNvSpPr/>
          <p:nvPr userDrawn="1"/>
        </p:nvSpPr>
        <p:spPr>
          <a:xfrm>
            <a:off x="0"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Placeholder 1">
            <a:extLst>
              <a:ext uri="{FF2B5EF4-FFF2-40B4-BE49-F238E27FC236}">
                <a16:creationId xmlns:a16="http://schemas.microsoft.com/office/drawing/2014/main" id="{B1C53170-89D8-BE75-66CA-529B1D9F7080}"/>
              </a:ext>
            </a:extLst>
          </p:cNvPr>
          <p:cNvSpPr>
            <a:spLocks noGrp="1"/>
          </p:cNvSpPr>
          <p:nvPr>
            <p:ph type="title" hasCustomPrompt="1"/>
          </p:nvPr>
        </p:nvSpPr>
        <p:spPr>
          <a:xfrm>
            <a:off x="224154" y="615558"/>
            <a:ext cx="5579970" cy="640080"/>
          </a:xfrm>
          <a:prstGeom prst="rect">
            <a:avLst/>
          </a:prstGeom>
        </p:spPr>
        <p:txBody>
          <a:bodyPr vert="horz" lIns="0" tIns="0" rIns="0" bIns="0" rtlCol="0" anchor="t" anchorCtr="0">
            <a:noAutofit/>
          </a:bodyPr>
          <a:lstStyle>
            <a:lvl1pPr>
              <a:defRPr sz="3200">
                <a:solidFill>
                  <a:schemeClr val="bg1"/>
                </a:solidFill>
              </a:defRPr>
            </a:lvl1pPr>
          </a:lstStyle>
          <a:p>
            <a:r>
              <a:rPr lang="en-GB"/>
              <a:t>Place headline here</a:t>
            </a:r>
          </a:p>
        </p:txBody>
      </p:sp>
      <p:sp>
        <p:nvSpPr>
          <p:cNvPr id="11" name="Picture Placeholder 10">
            <a:extLst>
              <a:ext uri="{FF2B5EF4-FFF2-40B4-BE49-F238E27FC236}">
                <a16:creationId xmlns:a16="http://schemas.microsoft.com/office/drawing/2014/main" id="{3EFC68BA-26B0-2039-C2BA-CFA9915EE6EB}"/>
              </a:ext>
            </a:extLst>
          </p:cNvPr>
          <p:cNvSpPr>
            <a:spLocks noGrp="1"/>
          </p:cNvSpPr>
          <p:nvPr>
            <p:ph type="pic" sz="quarter" idx="10"/>
          </p:nvPr>
        </p:nvSpPr>
        <p:spPr>
          <a:xfrm>
            <a:off x="6089904" y="0"/>
            <a:ext cx="6102096" cy="6858000"/>
          </a:xfrm>
        </p:spPr>
        <p:txBody>
          <a:bodyPr>
            <a:normAutofit/>
          </a:bodyPr>
          <a:lstStyle>
            <a:lvl1pPr marL="0" indent="0">
              <a:buNone/>
              <a:defRPr sz="1400"/>
            </a:lvl1pPr>
          </a:lstStyle>
          <a:p>
            <a:r>
              <a:rPr lang="en-US"/>
              <a:t>Click icon to add picture</a:t>
            </a:r>
          </a:p>
        </p:txBody>
      </p:sp>
      <p:sp>
        <p:nvSpPr>
          <p:cNvPr id="15" name="Text Placeholder 14">
            <a:extLst>
              <a:ext uri="{FF2B5EF4-FFF2-40B4-BE49-F238E27FC236}">
                <a16:creationId xmlns:a16="http://schemas.microsoft.com/office/drawing/2014/main" id="{4E3A7112-E665-1C93-4342-B95BBEAB2C8B}"/>
              </a:ext>
            </a:extLst>
          </p:cNvPr>
          <p:cNvSpPr>
            <a:spLocks noGrp="1"/>
          </p:cNvSpPr>
          <p:nvPr>
            <p:ph type="body" sz="quarter" idx="11"/>
          </p:nvPr>
        </p:nvSpPr>
        <p:spPr>
          <a:xfrm>
            <a:off x="224154" y="1676399"/>
            <a:ext cx="5595030" cy="4608576"/>
          </a:xfrm>
        </p:spPr>
        <p:txBody>
          <a:bodyPr/>
          <a:lstStyle>
            <a:lvl1pPr>
              <a:buClr>
                <a:schemeClr val="bg1"/>
              </a:buCl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a:buClr>
                <a:schemeClr val="bg1"/>
              </a:buCl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a:buClr>
                <a:schemeClr val="bg1"/>
              </a:buCl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a:buClr>
                <a:schemeClr val="bg1"/>
              </a:buCl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buClr>
                <a:schemeClr val="bg1"/>
              </a:buClr>
              <a:defRPr b="0" i="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16244A05-14E2-7FA5-F0A2-B8A6498BE2EF}"/>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10;&#10;Description automatically generated">
            <a:extLst>
              <a:ext uri="{FF2B5EF4-FFF2-40B4-BE49-F238E27FC236}">
                <a16:creationId xmlns:a16="http://schemas.microsoft.com/office/drawing/2014/main" id="{6D1C08B9-A6ED-A88C-BADB-395C32538D0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6" name="object 18">
            <a:extLst>
              <a:ext uri="{FF2B5EF4-FFF2-40B4-BE49-F238E27FC236}">
                <a16:creationId xmlns:a16="http://schemas.microsoft.com/office/drawing/2014/main" id="{55F1119F-4826-C09E-6F4F-E996CC54ECD2}"/>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Tree>
    <p:extLst>
      <p:ext uri="{BB962C8B-B14F-4D97-AF65-F5344CB8AC3E}">
        <p14:creationId xmlns:p14="http://schemas.microsoft.com/office/powerpoint/2010/main" val="103450348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Three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6C4AB5-670D-3B16-FFFB-40F0E55F4535}"/>
              </a:ext>
            </a:extLst>
          </p:cNvPr>
          <p:cNvSpPr/>
          <p:nvPr userDrawn="1"/>
        </p:nvSpPr>
        <p:spPr>
          <a:xfrm>
            <a:off x="3826789" y="0"/>
            <a:ext cx="27576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6">
            <a:extLst>
              <a:ext uri="{FF2B5EF4-FFF2-40B4-BE49-F238E27FC236}">
                <a16:creationId xmlns:a16="http://schemas.microsoft.com/office/drawing/2014/main" id="{6274C8B3-BEA5-7041-148F-FCAB52848617}"/>
              </a:ext>
            </a:extLst>
          </p:cNvPr>
          <p:cNvSpPr/>
          <p:nvPr userDrawn="1"/>
        </p:nvSpPr>
        <p:spPr>
          <a:xfrm>
            <a:off x="6584389" y="0"/>
            <a:ext cx="27576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ECA2E3-E789-0B14-BC4E-24589B465B4B}"/>
              </a:ext>
            </a:extLst>
          </p:cNvPr>
          <p:cNvSpPr/>
          <p:nvPr userDrawn="1"/>
        </p:nvSpPr>
        <p:spPr>
          <a:xfrm>
            <a:off x="9341989" y="0"/>
            <a:ext cx="2850011"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24154" y="615557"/>
            <a:ext cx="3389252" cy="1329567"/>
          </a:xfrm>
        </p:spPr>
        <p:txBody>
          <a:bodyPr lIns="0" tIns="0" rIns="0" bIns="0"/>
          <a:lstStyle/>
          <a:p>
            <a:r>
              <a:rPr lang="en-GB"/>
              <a:t>Place headline here</a:t>
            </a:r>
          </a:p>
        </p:txBody>
      </p:sp>
      <p:sp>
        <p:nvSpPr>
          <p:cNvPr id="10" name="Text Placeholder 14">
            <a:extLst>
              <a:ext uri="{FF2B5EF4-FFF2-40B4-BE49-F238E27FC236}">
                <a16:creationId xmlns:a16="http://schemas.microsoft.com/office/drawing/2014/main" id="{FD521DDA-B970-8F02-16A7-430200CFFB55}"/>
              </a:ext>
            </a:extLst>
          </p:cNvPr>
          <p:cNvSpPr>
            <a:spLocks noGrp="1"/>
          </p:cNvSpPr>
          <p:nvPr>
            <p:ph type="body" sz="quarter" idx="11"/>
          </p:nvPr>
        </p:nvSpPr>
        <p:spPr>
          <a:xfrm>
            <a:off x="224154" y="2144109"/>
            <a:ext cx="3387743" cy="4158423"/>
          </a:xfrm>
        </p:spPr>
        <p:txBody>
          <a:bodyPr/>
          <a:lstStyle>
            <a:lvl1pPr>
              <a:buClr>
                <a:schemeClr val="accent1"/>
              </a:buCl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b="0" i="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4C4DC938-1EE3-990F-4250-6A91ECA967BA}"/>
              </a:ext>
            </a:extLst>
          </p:cNvPr>
          <p:cNvSpPr>
            <a:spLocks noGrp="1"/>
          </p:cNvSpPr>
          <p:nvPr>
            <p:ph type="body" sz="quarter" idx="13" hasCustomPrompt="1"/>
          </p:nvPr>
        </p:nvSpPr>
        <p:spPr>
          <a:xfrm>
            <a:off x="4035589" y="1447799"/>
            <a:ext cx="2340000" cy="621632"/>
          </a:xfrm>
        </p:spPr>
        <p:txBody>
          <a:bodyPr anchor="b">
            <a:noAutofit/>
          </a:bodyPr>
          <a:lstStyle>
            <a:lvl1pPr marL="0" indent="0">
              <a:lnSpc>
                <a:spcPct val="90000"/>
              </a:lnSpc>
              <a:spcAft>
                <a:spcPts val="0"/>
              </a:spcAft>
              <a:buNone/>
              <a:defRPr sz="1800" b="1" i="0">
                <a:solidFill>
                  <a:schemeClr val="tx2"/>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22" name="Text Placeholder 20">
            <a:extLst>
              <a:ext uri="{FF2B5EF4-FFF2-40B4-BE49-F238E27FC236}">
                <a16:creationId xmlns:a16="http://schemas.microsoft.com/office/drawing/2014/main" id="{B730794F-D1DE-A97F-4D29-1F98D143CF90}"/>
              </a:ext>
            </a:extLst>
          </p:cNvPr>
          <p:cNvSpPr>
            <a:spLocks noGrp="1"/>
          </p:cNvSpPr>
          <p:nvPr>
            <p:ph type="body" sz="quarter" idx="14" hasCustomPrompt="1"/>
          </p:nvPr>
        </p:nvSpPr>
        <p:spPr>
          <a:xfrm>
            <a:off x="6793189" y="1447799"/>
            <a:ext cx="2340000" cy="621632"/>
          </a:xfrm>
        </p:spPr>
        <p:txBody>
          <a:bodyPr anchor="b">
            <a:noAutofit/>
          </a:bodyPr>
          <a:lstStyle>
            <a:lvl1pPr marL="0" indent="0">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23" name="Text Placeholder 20">
            <a:extLst>
              <a:ext uri="{FF2B5EF4-FFF2-40B4-BE49-F238E27FC236}">
                <a16:creationId xmlns:a16="http://schemas.microsoft.com/office/drawing/2014/main" id="{D3E4B5B1-4BDB-823C-A8C2-BF61B1831031}"/>
              </a:ext>
            </a:extLst>
          </p:cNvPr>
          <p:cNvSpPr>
            <a:spLocks noGrp="1"/>
          </p:cNvSpPr>
          <p:nvPr>
            <p:ph type="body" sz="quarter" idx="15" hasCustomPrompt="1"/>
          </p:nvPr>
        </p:nvSpPr>
        <p:spPr>
          <a:xfrm>
            <a:off x="9602191" y="1447799"/>
            <a:ext cx="2342009" cy="621632"/>
          </a:xfrm>
        </p:spPr>
        <p:txBody>
          <a:bodyPr anchor="b">
            <a:noAutofit/>
          </a:bodyPr>
          <a:lstStyle>
            <a:lvl1pPr marL="0" indent="0">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24" name="Text Placeholder 20">
            <a:extLst>
              <a:ext uri="{FF2B5EF4-FFF2-40B4-BE49-F238E27FC236}">
                <a16:creationId xmlns:a16="http://schemas.microsoft.com/office/drawing/2014/main" id="{515A8ABA-3A5D-612F-2857-A29E7E18637F}"/>
              </a:ext>
            </a:extLst>
          </p:cNvPr>
          <p:cNvSpPr>
            <a:spLocks noGrp="1"/>
          </p:cNvSpPr>
          <p:nvPr>
            <p:ph type="body" sz="quarter" idx="16" hasCustomPrompt="1"/>
          </p:nvPr>
        </p:nvSpPr>
        <p:spPr>
          <a:xfrm>
            <a:off x="4035589" y="2237866"/>
            <a:ext cx="2340000" cy="4064667"/>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5" name="Text Placeholder 20">
            <a:extLst>
              <a:ext uri="{FF2B5EF4-FFF2-40B4-BE49-F238E27FC236}">
                <a16:creationId xmlns:a16="http://schemas.microsoft.com/office/drawing/2014/main" id="{DC0A734B-DB91-8989-76D0-B79B9C754DF2}"/>
              </a:ext>
            </a:extLst>
          </p:cNvPr>
          <p:cNvSpPr>
            <a:spLocks noGrp="1"/>
          </p:cNvSpPr>
          <p:nvPr>
            <p:ph type="body" sz="quarter" idx="17" hasCustomPrompt="1"/>
          </p:nvPr>
        </p:nvSpPr>
        <p:spPr>
          <a:xfrm>
            <a:off x="6793189" y="2237866"/>
            <a:ext cx="2340000" cy="4064667"/>
          </a:xfrm>
        </p:spPr>
        <p:txBody>
          <a:bodyPr anchor="t">
            <a:normAutofit/>
          </a:bodyPr>
          <a:lstStyle>
            <a:lvl1pPr marL="0" indent="0">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6" name="Text Placeholder 20">
            <a:extLst>
              <a:ext uri="{FF2B5EF4-FFF2-40B4-BE49-F238E27FC236}">
                <a16:creationId xmlns:a16="http://schemas.microsoft.com/office/drawing/2014/main" id="{3E5E9C1E-8543-BFDD-08E5-53B770DA2E5C}"/>
              </a:ext>
            </a:extLst>
          </p:cNvPr>
          <p:cNvSpPr>
            <a:spLocks noGrp="1"/>
          </p:cNvSpPr>
          <p:nvPr>
            <p:ph type="body" sz="quarter" idx="18" hasCustomPrompt="1"/>
          </p:nvPr>
        </p:nvSpPr>
        <p:spPr>
          <a:xfrm>
            <a:off x="9602191" y="2237866"/>
            <a:ext cx="2342009" cy="4064667"/>
          </a:xfrm>
        </p:spPr>
        <p:txBody>
          <a:bodyPr anchor="t">
            <a:normAutofit/>
          </a:bodyPr>
          <a:lstStyle>
            <a:lvl1pPr marL="0" indent="0">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11" name="Straight Connector 10">
            <a:extLst>
              <a:ext uri="{FF2B5EF4-FFF2-40B4-BE49-F238E27FC236}">
                <a16:creationId xmlns:a16="http://schemas.microsoft.com/office/drawing/2014/main" id="{A3EF919C-D727-C33C-8973-F6A29F886482}"/>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10;&#10;Description automatically generated">
            <a:extLst>
              <a:ext uri="{FF2B5EF4-FFF2-40B4-BE49-F238E27FC236}">
                <a16:creationId xmlns:a16="http://schemas.microsoft.com/office/drawing/2014/main" id="{A16CD680-EC54-D90A-D612-61E6CA41C1F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7" name="object 18">
            <a:extLst>
              <a:ext uri="{FF2B5EF4-FFF2-40B4-BE49-F238E27FC236}">
                <a16:creationId xmlns:a16="http://schemas.microsoft.com/office/drawing/2014/main" id="{643DC517-9AB6-4E93-C70B-4989204CBEBC}"/>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bg1"/>
                </a:solidFill>
                <a:latin typeface="+mn-lt"/>
                <a:cs typeface="Arial"/>
              </a:rPr>
              <a:pPr marL="12700" algn="r">
                <a:lnSpc>
                  <a:spcPct val="100000"/>
                </a:lnSpc>
                <a:spcBef>
                  <a:spcPts val="100"/>
                </a:spcBef>
              </a:pPr>
              <a:t>‹#›</a:t>
            </a:fld>
            <a:endParaRPr lang="en-GB" sz="1050">
              <a:solidFill>
                <a:schemeClr val="bg1"/>
              </a:solidFill>
              <a:latin typeface="+mn-lt"/>
              <a:cs typeface="Arial"/>
            </a:endParaRPr>
          </a:p>
        </p:txBody>
      </p:sp>
    </p:spTree>
    <p:extLst>
      <p:ext uri="{BB962C8B-B14F-4D97-AF65-F5344CB8AC3E}">
        <p14:creationId xmlns:p14="http://schemas.microsoft.com/office/powerpoint/2010/main" val="2512536746"/>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Key Statement Slide">
    <p:spTree>
      <p:nvGrpSpPr>
        <p:cNvPr id="1" name=""/>
        <p:cNvGrpSpPr/>
        <p:nvPr/>
      </p:nvGrpSpPr>
      <p:grpSpPr>
        <a:xfrm>
          <a:off x="0" y="0"/>
          <a:ext cx="0" cy="0"/>
          <a:chOff x="0" y="0"/>
          <a:chExt cx="0" cy="0"/>
        </a:xfrm>
      </p:grpSpPr>
      <p:pic>
        <p:nvPicPr>
          <p:cNvPr id="5" name="Picture Placeholder 2">
            <a:extLst>
              <a:ext uri="{FF2B5EF4-FFF2-40B4-BE49-F238E27FC236}">
                <a16:creationId xmlns:a16="http://schemas.microsoft.com/office/drawing/2014/main" id="{B646F042-F1FC-B5BE-14B8-9A0D790C69A1}"/>
              </a:ext>
            </a:extLst>
          </p:cNvPr>
          <p:cNvPicPr>
            <a:picLocks noChangeAspect="1"/>
          </p:cNvPicPr>
          <p:nvPr userDrawn="1"/>
        </p:nvPicPr>
        <p:blipFill>
          <a:blip r:embed="rId2">
            <a:extLst>
              <a:ext uri="{28A0092B-C50C-407E-A947-70E740481C1C}">
                <a14:useLocalDpi xmlns:a14="http://schemas.microsoft.com/office/drawing/2010/main" val="0"/>
              </a:ext>
            </a:extLst>
          </a:blip>
          <a:srcRect t="5744" b="5744"/>
          <a:stretch>
            <a:fillRect/>
          </a:stretch>
        </p:blipFill>
        <p:spPr>
          <a:xfrm>
            <a:off x="0" y="0"/>
            <a:ext cx="12188952" cy="6863003"/>
          </a:xfrm>
          <a:prstGeom prst="rect">
            <a:avLst/>
          </a:prstGeom>
        </p:spPr>
      </p:pic>
      <p:sp>
        <p:nvSpPr>
          <p:cNvPr id="10" name="Rectangle 9">
            <a:extLst>
              <a:ext uri="{FF2B5EF4-FFF2-40B4-BE49-F238E27FC236}">
                <a16:creationId xmlns:a16="http://schemas.microsoft.com/office/drawing/2014/main" id="{21308CF2-2174-ECA0-0329-ECA8628DA340}"/>
              </a:ext>
            </a:extLst>
          </p:cNvPr>
          <p:cNvSpPr/>
          <p:nvPr userDrawn="1"/>
        </p:nvSpPr>
        <p:spPr>
          <a:xfrm>
            <a:off x="3048000" y="1143000"/>
            <a:ext cx="6095999" cy="3429000"/>
          </a:xfrm>
          <a:prstGeom prst="rect">
            <a:avLst/>
          </a:prstGeom>
          <a:solidFill>
            <a:schemeClr val="accent2"/>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Open Sans"/>
            </a:endParaRPr>
          </a:p>
        </p:txBody>
      </p:sp>
      <p:sp>
        <p:nvSpPr>
          <p:cNvPr id="17" name="Title 1">
            <a:extLst>
              <a:ext uri="{FF2B5EF4-FFF2-40B4-BE49-F238E27FC236}">
                <a16:creationId xmlns:a16="http://schemas.microsoft.com/office/drawing/2014/main" id="{BA54A0A3-8247-0F4A-34F6-3E0F16B928E0}"/>
              </a:ext>
            </a:extLst>
          </p:cNvPr>
          <p:cNvSpPr>
            <a:spLocks noGrp="1"/>
          </p:cNvSpPr>
          <p:nvPr>
            <p:ph type="ctrTitle" hasCustomPrompt="1"/>
          </p:nvPr>
        </p:nvSpPr>
        <p:spPr>
          <a:xfrm>
            <a:off x="3918593" y="1687778"/>
            <a:ext cx="4354813" cy="2339445"/>
          </a:xfrm>
        </p:spPr>
        <p:txBody>
          <a:bodyPr anchor="ctr" anchorCtr="0">
            <a:noAutofit/>
          </a:bodyPr>
          <a:lstStyle>
            <a:lvl1pPr algn="ctr">
              <a:lnSpc>
                <a:spcPct val="90000"/>
              </a:lnSpc>
              <a:defRPr sz="4800" b="1" i="0">
                <a:solidFill>
                  <a:schemeClr val="bg1"/>
                </a:solidFill>
                <a:latin typeface="+mj-lt"/>
                <a:ea typeface="Open Sans" panose="020B0606030504020204" pitchFamily="34" charset="0"/>
                <a:cs typeface="Open Sans" panose="020B0606030504020204" pitchFamily="34" charset="0"/>
              </a:defRPr>
            </a:lvl1pPr>
          </a:lstStyle>
          <a:p>
            <a:r>
              <a:rPr lang="en-GB"/>
              <a:t>Click to add title</a:t>
            </a:r>
          </a:p>
        </p:txBody>
      </p:sp>
      <p:sp>
        <p:nvSpPr>
          <p:cNvPr id="58" name="Rectangle 57">
            <a:extLst>
              <a:ext uri="{FF2B5EF4-FFF2-40B4-BE49-F238E27FC236}">
                <a16:creationId xmlns:a16="http://schemas.microsoft.com/office/drawing/2014/main" id="{FA3A10DE-1A5A-8C99-D67D-CB9E876D3769}"/>
              </a:ext>
            </a:extLst>
          </p:cNvPr>
          <p:cNvSpPr/>
          <p:nvPr userDrawn="1"/>
        </p:nvSpPr>
        <p:spPr>
          <a:xfrm>
            <a:off x="3048000" y="5715000"/>
            <a:ext cx="6095999" cy="114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text&#10;&#10;Description automatically generated">
            <a:extLst>
              <a:ext uri="{FF2B5EF4-FFF2-40B4-BE49-F238E27FC236}">
                <a16:creationId xmlns:a16="http://schemas.microsoft.com/office/drawing/2014/main" id="{04DBC849-F442-7B6E-9209-0C21F288DAA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024" t="23461" r="25180" b="48407"/>
          <a:stretch/>
        </p:blipFill>
        <p:spPr>
          <a:xfrm>
            <a:off x="4770119" y="6068021"/>
            <a:ext cx="2651760" cy="441961"/>
          </a:xfrm>
          <a:prstGeom prst="rect">
            <a:avLst/>
          </a:prstGeom>
        </p:spPr>
      </p:pic>
    </p:spTree>
    <p:extLst>
      <p:ext uri="{BB962C8B-B14F-4D97-AF65-F5344CB8AC3E}">
        <p14:creationId xmlns:p14="http://schemas.microsoft.com/office/powerpoint/2010/main" val="919797352"/>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Key Statement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FB0738D-5461-C322-A2ED-D19D19BDA4E7}"/>
              </a:ext>
            </a:extLst>
          </p:cNvPr>
          <p:cNvSpPr>
            <a:spLocks noGrp="1"/>
          </p:cNvSpPr>
          <p:nvPr>
            <p:ph type="pic" sz="quarter" idx="10" hasCustomPrompt="1"/>
          </p:nvPr>
        </p:nvSpPr>
        <p:spPr>
          <a:xfrm>
            <a:off x="0" y="0"/>
            <a:ext cx="12188952" cy="6863003"/>
          </a:xfrm>
          <a:custGeom>
            <a:avLst/>
            <a:gdLst>
              <a:gd name="connsiteX0" fmla="*/ 3048000 w 12188952"/>
              <a:gd name="connsiteY0" fmla="*/ 6858000 h 6863003"/>
              <a:gd name="connsiteX1" fmla="*/ 9143999 w 12188952"/>
              <a:gd name="connsiteY1" fmla="*/ 6858000 h 6863003"/>
              <a:gd name="connsiteX2" fmla="*/ 9143999 w 12188952"/>
              <a:gd name="connsiteY2" fmla="*/ 6863003 h 6863003"/>
              <a:gd name="connsiteX3" fmla="*/ 3048000 w 12188952"/>
              <a:gd name="connsiteY3" fmla="*/ 6863003 h 6863003"/>
              <a:gd name="connsiteX4" fmla="*/ 3048000 w 12188952"/>
              <a:gd name="connsiteY4" fmla="*/ 1143000 h 6863003"/>
              <a:gd name="connsiteX5" fmla="*/ 3048000 w 12188952"/>
              <a:gd name="connsiteY5" fmla="*/ 4572000 h 6863003"/>
              <a:gd name="connsiteX6" fmla="*/ 9143999 w 12188952"/>
              <a:gd name="connsiteY6" fmla="*/ 4572000 h 6863003"/>
              <a:gd name="connsiteX7" fmla="*/ 9143999 w 12188952"/>
              <a:gd name="connsiteY7" fmla="*/ 1143000 h 6863003"/>
              <a:gd name="connsiteX8" fmla="*/ 0 w 12188952"/>
              <a:gd name="connsiteY8" fmla="*/ 0 h 6863003"/>
              <a:gd name="connsiteX9" fmla="*/ 12188952 w 12188952"/>
              <a:gd name="connsiteY9" fmla="*/ 0 h 6863003"/>
              <a:gd name="connsiteX10" fmla="*/ 12188952 w 12188952"/>
              <a:gd name="connsiteY10" fmla="*/ 6858000 h 6863003"/>
              <a:gd name="connsiteX11" fmla="*/ 9143999 w 12188952"/>
              <a:gd name="connsiteY11" fmla="*/ 6858000 h 6863003"/>
              <a:gd name="connsiteX12" fmla="*/ 9143999 w 12188952"/>
              <a:gd name="connsiteY12" fmla="*/ 5715000 h 6863003"/>
              <a:gd name="connsiteX13" fmla="*/ 3048000 w 12188952"/>
              <a:gd name="connsiteY13" fmla="*/ 5715000 h 6863003"/>
              <a:gd name="connsiteX14" fmla="*/ 3048000 w 12188952"/>
              <a:gd name="connsiteY14" fmla="*/ 6858000 h 6863003"/>
              <a:gd name="connsiteX15" fmla="*/ 0 w 12188952"/>
              <a:gd name="connsiteY15" fmla="*/ 6858000 h 686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63003">
                <a:moveTo>
                  <a:pt x="3048000" y="6858000"/>
                </a:moveTo>
                <a:lnTo>
                  <a:pt x="9143999" y="6858000"/>
                </a:lnTo>
                <a:lnTo>
                  <a:pt x="9143999" y="6863003"/>
                </a:lnTo>
                <a:lnTo>
                  <a:pt x="3048000" y="6863003"/>
                </a:lnTo>
                <a:close/>
                <a:moveTo>
                  <a:pt x="3048000" y="1143000"/>
                </a:moveTo>
                <a:lnTo>
                  <a:pt x="3048000" y="4572000"/>
                </a:lnTo>
                <a:lnTo>
                  <a:pt x="9143999" y="4572000"/>
                </a:lnTo>
                <a:lnTo>
                  <a:pt x="9143999" y="1143000"/>
                </a:lnTo>
                <a:close/>
                <a:moveTo>
                  <a:pt x="0" y="0"/>
                </a:moveTo>
                <a:lnTo>
                  <a:pt x="12188952" y="0"/>
                </a:lnTo>
                <a:lnTo>
                  <a:pt x="12188952" y="6858000"/>
                </a:lnTo>
                <a:lnTo>
                  <a:pt x="9143999" y="6858000"/>
                </a:lnTo>
                <a:lnTo>
                  <a:pt x="9143999" y="5715000"/>
                </a:lnTo>
                <a:lnTo>
                  <a:pt x="3048000" y="5715000"/>
                </a:lnTo>
                <a:lnTo>
                  <a:pt x="3048000" y="6858000"/>
                </a:lnTo>
                <a:lnTo>
                  <a:pt x="0" y="6858000"/>
                </a:lnTo>
                <a:close/>
              </a:path>
            </a:pathLst>
          </a:custGeom>
          <a:solidFill>
            <a:schemeClr val="bg2">
              <a:lumMod val="20000"/>
              <a:lumOff val="80000"/>
            </a:schemeClr>
          </a:solidFill>
        </p:spPr>
        <p:txBody>
          <a:bodyPr wrap="square" lIns="91440" tIns="91440">
            <a:noAutofit/>
          </a:bodyPr>
          <a:lstStyle>
            <a:lvl1pPr marL="0" indent="0">
              <a:buFontTx/>
              <a:buNone/>
              <a:defRPr sz="1400"/>
            </a:lvl1pPr>
          </a:lstStyle>
          <a:p>
            <a:r>
              <a:rPr lang="en-US"/>
              <a:t>Insert Your Image</a:t>
            </a:r>
            <a:endParaRPr lang="en-IN"/>
          </a:p>
        </p:txBody>
      </p:sp>
      <p:sp>
        <p:nvSpPr>
          <p:cNvPr id="5" name="Rectangle 4">
            <a:extLst>
              <a:ext uri="{FF2B5EF4-FFF2-40B4-BE49-F238E27FC236}">
                <a16:creationId xmlns:a16="http://schemas.microsoft.com/office/drawing/2014/main" id="{0F585F96-0813-AED0-05C7-7B31E7E69A17}"/>
              </a:ext>
            </a:extLst>
          </p:cNvPr>
          <p:cNvSpPr/>
          <p:nvPr userDrawn="1"/>
        </p:nvSpPr>
        <p:spPr>
          <a:xfrm>
            <a:off x="3048000" y="1143000"/>
            <a:ext cx="6095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Title 1">
            <a:extLst>
              <a:ext uri="{FF2B5EF4-FFF2-40B4-BE49-F238E27FC236}">
                <a16:creationId xmlns:a16="http://schemas.microsoft.com/office/drawing/2014/main" id="{BA54A0A3-8247-0F4A-34F6-3E0F16B928E0}"/>
              </a:ext>
            </a:extLst>
          </p:cNvPr>
          <p:cNvSpPr>
            <a:spLocks noGrp="1"/>
          </p:cNvSpPr>
          <p:nvPr>
            <p:ph type="ctrTitle" hasCustomPrompt="1"/>
          </p:nvPr>
        </p:nvSpPr>
        <p:spPr>
          <a:xfrm>
            <a:off x="3918593" y="1687778"/>
            <a:ext cx="4354813" cy="2339445"/>
          </a:xfrm>
        </p:spPr>
        <p:txBody>
          <a:bodyPr anchor="ctr" anchorCtr="0">
            <a:noAutofit/>
          </a:bodyPr>
          <a:lstStyle>
            <a:lvl1pPr algn="ctr">
              <a:lnSpc>
                <a:spcPct val="90000"/>
              </a:lnSpc>
              <a:defRPr sz="4800" b="1" i="0">
                <a:solidFill>
                  <a:schemeClr val="bg1"/>
                </a:solidFill>
                <a:latin typeface="+mj-lt"/>
                <a:ea typeface="Open Sans" panose="020B0606030504020204" pitchFamily="34" charset="0"/>
                <a:cs typeface="Open Sans" panose="020B0606030504020204" pitchFamily="34" charset="0"/>
              </a:defRPr>
            </a:lvl1pPr>
          </a:lstStyle>
          <a:p>
            <a:r>
              <a:rPr lang="en-GB"/>
              <a:t>Click to add title</a:t>
            </a:r>
          </a:p>
        </p:txBody>
      </p:sp>
      <p:pic>
        <p:nvPicPr>
          <p:cNvPr id="2" name="Picture 1" descr="Graphical user interface, text&#10;&#10;Description automatically generated">
            <a:extLst>
              <a:ext uri="{FF2B5EF4-FFF2-40B4-BE49-F238E27FC236}">
                <a16:creationId xmlns:a16="http://schemas.microsoft.com/office/drawing/2014/main" id="{641CF4F1-E25F-691A-8831-3E62EBC9EE3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4770119" y="6068021"/>
            <a:ext cx="2651760" cy="441961"/>
          </a:xfrm>
          <a:prstGeom prst="rect">
            <a:avLst/>
          </a:prstGeom>
        </p:spPr>
      </p:pic>
    </p:spTree>
    <p:extLst>
      <p:ext uri="{BB962C8B-B14F-4D97-AF65-F5344CB8AC3E}">
        <p14:creationId xmlns:p14="http://schemas.microsoft.com/office/powerpoint/2010/main" val="2655968314"/>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accent1"/>
        </a:solid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A6F2B68A-E3A4-5DEA-2C28-46768D9A4668}"/>
              </a:ext>
            </a:extLst>
          </p:cNvPr>
          <p:cNvSpPr>
            <a:spLocks noGrp="1"/>
          </p:cNvSpPr>
          <p:nvPr>
            <p:ph type="subTitle" idx="1" hasCustomPrompt="1"/>
          </p:nvPr>
        </p:nvSpPr>
        <p:spPr>
          <a:xfrm>
            <a:off x="224154" y="1725329"/>
            <a:ext cx="5943600" cy="2855912"/>
          </a:xfrm>
          <a:prstGeom prst="rect">
            <a:avLst/>
          </a:prstGeom>
        </p:spPr>
        <p:txBody>
          <a:bodyPr anchor="t">
            <a:normAutofit/>
          </a:bodyPr>
          <a:lstStyle>
            <a:lvl1pPr marL="0" indent="0" algn="l">
              <a:lnSpc>
                <a:spcPct val="90000"/>
              </a:lnSpc>
              <a:spcAft>
                <a:spcPts val="0"/>
              </a:spcAft>
              <a:buNone/>
              <a:defRPr sz="4800" b="1" i="0">
                <a:solidFill>
                  <a:schemeClr val="bg1"/>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section title</a:t>
            </a:r>
          </a:p>
        </p:txBody>
      </p:sp>
      <p:cxnSp>
        <p:nvCxnSpPr>
          <p:cNvPr id="11" name="Straight Connector 10">
            <a:extLst>
              <a:ext uri="{FF2B5EF4-FFF2-40B4-BE49-F238E27FC236}">
                <a16:creationId xmlns:a16="http://schemas.microsoft.com/office/drawing/2014/main" id="{757ABCEB-5115-5C9D-AFAE-AD99B18C3338}"/>
              </a:ext>
            </a:extLst>
          </p:cNvPr>
          <p:cNvCxnSpPr>
            <a:cxnSpLocks/>
          </p:cNvCxnSpPr>
          <p:nvPr userDrawn="1"/>
        </p:nvCxnSpPr>
        <p:spPr>
          <a:xfrm>
            <a:off x="247800" y="1556792"/>
            <a:ext cx="5943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8B5DE18-1C99-B0DC-0E00-D11F58C5CD14}"/>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066C4873-C8A7-7335-0D2E-42CD18570431}"/>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9B3E65D8-55AC-171B-B7D7-F1A1AEFA1588}"/>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bg1"/>
                </a:solidFill>
                <a:latin typeface="+mn-lt"/>
                <a:cs typeface="Arial"/>
              </a:rPr>
              <a:pPr marL="12700" algn="r">
                <a:lnSpc>
                  <a:spcPct val="100000"/>
                </a:lnSpc>
                <a:spcBef>
                  <a:spcPts val="100"/>
                </a:spcBef>
              </a:pPr>
              <a:t>‹#›</a:t>
            </a:fld>
            <a:endParaRPr lang="en-GB" sz="1050">
              <a:solidFill>
                <a:schemeClr val="bg1"/>
              </a:solidFill>
              <a:latin typeface="+mn-lt"/>
              <a:cs typeface="Arial"/>
            </a:endParaRPr>
          </a:p>
        </p:txBody>
      </p:sp>
    </p:spTree>
    <p:extLst>
      <p:ext uri="{BB962C8B-B14F-4D97-AF65-F5344CB8AC3E}">
        <p14:creationId xmlns:p14="http://schemas.microsoft.com/office/powerpoint/2010/main" val="3544883863"/>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accent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94D9E7-AC77-E4BE-36EF-AD1EB109A69F}"/>
              </a:ext>
            </a:extLst>
          </p:cNvPr>
          <p:cNvSpPr>
            <a:spLocks noGrp="1"/>
          </p:cNvSpPr>
          <p:nvPr>
            <p:ph type="ctrTitle" hasCustomPrompt="1"/>
          </p:nvPr>
        </p:nvSpPr>
        <p:spPr>
          <a:xfrm>
            <a:off x="156360" y="1212783"/>
            <a:ext cx="2600493" cy="1956933"/>
          </a:xfrm>
        </p:spPr>
        <p:txBody>
          <a:bodyPr anchor="b" anchorCtr="0">
            <a:noAutofit/>
          </a:bodyPr>
          <a:lstStyle>
            <a:lvl1pPr algn="l">
              <a:lnSpc>
                <a:spcPct val="90000"/>
              </a:lnSpc>
              <a:defRPr sz="13800" b="1" i="0">
                <a:solidFill>
                  <a:schemeClr val="bg1"/>
                </a:solidFill>
                <a:latin typeface="+mj-lt"/>
              </a:defRPr>
            </a:lvl1pPr>
          </a:lstStyle>
          <a:p>
            <a:r>
              <a:rPr lang="en-GB"/>
              <a:t>##</a:t>
            </a:r>
          </a:p>
        </p:txBody>
      </p:sp>
      <p:sp>
        <p:nvSpPr>
          <p:cNvPr id="10" name="Subtitle 2">
            <a:extLst>
              <a:ext uri="{FF2B5EF4-FFF2-40B4-BE49-F238E27FC236}">
                <a16:creationId xmlns:a16="http://schemas.microsoft.com/office/drawing/2014/main" id="{A6F2B68A-E3A4-5DEA-2C28-46768D9A4668}"/>
              </a:ext>
            </a:extLst>
          </p:cNvPr>
          <p:cNvSpPr>
            <a:spLocks noGrp="1"/>
          </p:cNvSpPr>
          <p:nvPr>
            <p:ph type="subTitle" idx="1" hasCustomPrompt="1"/>
          </p:nvPr>
        </p:nvSpPr>
        <p:spPr>
          <a:xfrm>
            <a:off x="224154" y="3429000"/>
            <a:ext cx="11722608" cy="2855912"/>
          </a:xfrm>
          <a:prstGeom prst="rect">
            <a:avLst/>
          </a:prstGeom>
        </p:spPr>
        <p:txBody>
          <a:bodyPr anchor="t">
            <a:normAutofit/>
          </a:bodyPr>
          <a:lstStyle>
            <a:lvl1pPr marL="0" indent="0" algn="l">
              <a:lnSpc>
                <a:spcPct val="90000"/>
              </a:lnSpc>
              <a:spcAft>
                <a:spcPts val="0"/>
              </a:spcAft>
              <a:buNone/>
              <a:defRPr sz="4800" b="1" i="0">
                <a:solidFill>
                  <a:schemeClr val="bg1"/>
                </a:solidFill>
                <a:latin typeface="+mj-lt"/>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section title</a:t>
            </a:r>
          </a:p>
        </p:txBody>
      </p:sp>
      <p:cxnSp>
        <p:nvCxnSpPr>
          <p:cNvPr id="20" name="Straight Connector 19">
            <a:extLst>
              <a:ext uri="{FF2B5EF4-FFF2-40B4-BE49-F238E27FC236}">
                <a16:creationId xmlns:a16="http://schemas.microsoft.com/office/drawing/2014/main" id="{2AE91CC6-D0AC-1802-AD21-0D73BDE4447D}"/>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8C740978-F153-1093-55B8-DB3C50A69427}"/>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8B9BDF4B-3663-9E70-678E-FE1C1DC89AC3}"/>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bg1"/>
                </a:solidFill>
                <a:latin typeface="+mn-lt"/>
                <a:cs typeface="Arial"/>
              </a:rPr>
              <a:pPr marL="12700" algn="r">
                <a:lnSpc>
                  <a:spcPct val="100000"/>
                </a:lnSpc>
                <a:spcBef>
                  <a:spcPts val="100"/>
                </a:spcBef>
              </a:pPr>
              <a:t>‹#›</a:t>
            </a:fld>
            <a:endParaRPr lang="en-GB" sz="1050">
              <a:solidFill>
                <a:schemeClr val="bg1"/>
              </a:solidFill>
              <a:latin typeface="+mn-lt"/>
              <a:cs typeface="Arial"/>
            </a:endParaRPr>
          </a:p>
        </p:txBody>
      </p:sp>
    </p:spTree>
    <p:extLst>
      <p:ext uri="{BB962C8B-B14F-4D97-AF65-F5344CB8AC3E}">
        <p14:creationId xmlns:p14="http://schemas.microsoft.com/office/powerpoint/2010/main" val="1752229003"/>
      </p:ext>
    </p:extLst>
  </p:cSld>
  <p:clrMapOvr>
    <a:masterClrMapping/>
  </p:clrMapOvr>
  <p:transition>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and Image ">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5B305B0-D31A-5474-7D8E-ABDC454CC499}"/>
              </a:ext>
            </a:extLst>
          </p:cNvPr>
          <p:cNvSpPr>
            <a:spLocks noGrp="1"/>
          </p:cNvSpPr>
          <p:nvPr>
            <p:ph type="pic" sz="quarter" idx="10"/>
          </p:nvPr>
        </p:nvSpPr>
        <p:spPr>
          <a:xfrm>
            <a:off x="6089904" y="0"/>
            <a:ext cx="6102096" cy="6858000"/>
          </a:xfrm>
          <a:custGeom>
            <a:avLst/>
            <a:gdLst>
              <a:gd name="connsiteX0" fmla="*/ 0 w 6089904"/>
              <a:gd name="connsiteY0" fmla="*/ 0 h 6858000"/>
              <a:gd name="connsiteX1" fmla="*/ 6089904 w 6089904"/>
              <a:gd name="connsiteY1" fmla="*/ 0 h 6858000"/>
              <a:gd name="connsiteX2" fmla="*/ 6089904 w 6089904"/>
              <a:gd name="connsiteY2" fmla="*/ 6858000 h 6858000"/>
              <a:gd name="connsiteX3" fmla="*/ 0 w 6089904"/>
              <a:gd name="connsiteY3" fmla="*/ 6858000 h 6858000"/>
              <a:gd name="connsiteX4" fmla="*/ 0 w 6089904"/>
              <a:gd name="connsiteY4" fmla="*/ 5714991 h 6858000"/>
              <a:gd name="connsiteX5" fmla="*/ 3041904 w 6089904"/>
              <a:gd name="connsiteY5" fmla="*/ 5714991 h 6858000"/>
              <a:gd name="connsiteX6" fmla="*/ 3041904 w 6089904"/>
              <a:gd name="connsiteY6" fmla="*/ 1143000 h 6858000"/>
              <a:gd name="connsiteX7" fmla="*/ 0 w 6089904"/>
              <a:gd name="connsiteY7" fmla="*/ 1143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9904" h="6858000">
                <a:moveTo>
                  <a:pt x="0" y="0"/>
                </a:moveTo>
                <a:lnTo>
                  <a:pt x="6089904" y="0"/>
                </a:lnTo>
                <a:lnTo>
                  <a:pt x="6089904" y="6858000"/>
                </a:lnTo>
                <a:lnTo>
                  <a:pt x="0" y="6858000"/>
                </a:lnTo>
                <a:lnTo>
                  <a:pt x="0" y="5714991"/>
                </a:lnTo>
                <a:lnTo>
                  <a:pt x="3041904" y="5714991"/>
                </a:lnTo>
                <a:lnTo>
                  <a:pt x="3041904" y="1143000"/>
                </a:lnTo>
                <a:lnTo>
                  <a:pt x="0" y="1143000"/>
                </a:lnTo>
                <a:close/>
              </a:path>
            </a:pathLst>
          </a:custGeom>
        </p:spPr>
        <p:txBody>
          <a:bodyPr wrap="square">
            <a:noAutofit/>
          </a:bodyPr>
          <a:lstStyle>
            <a:lvl1pPr marL="0" indent="0">
              <a:buNone/>
              <a:defRPr sz="1100">
                <a:solidFill>
                  <a:sysClr val="windowText" lastClr="000000"/>
                </a:solidFill>
              </a:defRPr>
            </a:lvl1pPr>
          </a:lstStyle>
          <a:p>
            <a:r>
              <a:rPr lang="en-US"/>
              <a:t>Click icon to add picture</a:t>
            </a:r>
          </a:p>
        </p:txBody>
      </p:sp>
      <p:sp>
        <p:nvSpPr>
          <p:cNvPr id="2" name="Rectangle 1">
            <a:extLst>
              <a:ext uri="{FF2B5EF4-FFF2-40B4-BE49-F238E27FC236}">
                <a16:creationId xmlns:a16="http://schemas.microsoft.com/office/drawing/2014/main" id="{3869E86E-91DB-523D-D2CB-C7D6305B44FC}"/>
              </a:ext>
            </a:extLst>
          </p:cNvPr>
          <p:cNvSpPr/>
          <p:nvPr userDrawn="1"/>
        </p:nvSpPr>
        <p:spPr>
          <a:xfrm>
            <a:off x="0"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07A54E5C-454C-6C0D-88AB-AD15CE1FDBB2}"/>
              </a:ext>
            </a:extLst>
          </p:cNvPr>
          <p:cNvSpPr txBox="1">
            <a:spLocks/>
          </p:cNvSpPr>
          <p:nvPr userDrawn="1"/>
        </p:nvSpPr>
        <p:spPr>
          <a:xfrm>
            <a:off x="3041904" y="1143005"/>
            <a:ext cx="6096000" cy="4571991"/>
          </a:xfrm>
          <a:custGeom>
            <a:avLst/>
            <a:gdLst>
              <a:gd name="connsiteX0" fmla="*/ 0 w 6096000"/>
              <a:gd name="connsiteY0" fmla="*/ 0 h 4571991"/>
              <a:gd name="connsiteX1" fmla="*/ 3041904 w 6096000"/>
              <a:gd name="connsiteY1" fmla="*/ 0 h 4571991"/>
              <a:gd name="connsiteX2" fmla="*/ 6096000 w 6096000"/>
              <a:gd name="connsiteY2" fmla="*/ 0 h 4571991"/>
              <a:gd name="connsiteX3" fmla="*/ 6096000 w 6096000"/>
              <a:gd name="connsiteY3" fmla="*/ 4571991 h 4571991"/>
              <a:gd name="connsiteX4" fmla="*/ 3041904 w 6096000"/>
              <a:gd name="connsiteY4" fmla="*/ 4571991 h 4571991"/>
              <a:gd name="connsiteX5" fmla="*/ 0 w 6096000"/>
              <a:gd name="connsiteY5" fmla="*/ 4571991 h 45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4571991">
                <a:moveTo>
                  <a:pt x="0" y="0"/>
                </a:moveTo>
                <a:lnTo>
                  <a:pt x="3041904" y="0"/>
                </a:lnTo>
                <a:lnTo>
                  <a:pt x="6096000" y="0"/>
                </a:lnTo>
                <a:lnTo>
                  <a:pt x="6096000" y="4571991"/>
                </a:lnTo>
                <a:lnTo>
                  <a:pt x="3041904" y="4571991"/>
                </a:lnTo>
                <a:lnTo>
                  <a:pt x="0" y="4571991"/>
                </a:lnTo>
                <a:close/>
              </a:path>
            </a:pathLst>
          </a:custGeom>
          <a:solidFill>
            <a:schemeClr val="bg1"/>
          </a:solidFill>
        </p:spPr>
        <p:txBody>
          <a:bodyPr vert="horz" wrap="square" lIns="0" tIns="0" rIns="0" bIns="0" rtlCol="0">
            <a:noAutofit/>
          </a:bodyPr>
          <a:lstStyle>
            <a:lvl1pPr marL="0" indent="0" algn="l" defTabSz="914400" rtl="0" eaLnBrk="1" latinLnBrk="0" hangingPunct="1">
              <a:spcBef>
                <a:spcPts val="0"/>
              </a:spcBef>
              <a:spcAft>
                <a:spcPts val="600"/>
              </a:spcAft>
              <a:buClr>
                <a:schemeClr val="accent1"/>
              </a:buClr>
              <a:buSzPct val="105000"/>
              <a:buFont typeface="Arial" panose="020B0604020202020204" pitchFamily="34" charset="0"/>
              <a:buNone/>
              <a:defRPr sz="1400" b="0" i="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sp>
        <p:nvSpPr>
          <p:cNvPr id="14" name="Title 1">
            <a:extLst>
              <a:ext uri="{FF2B5EF4-FFF2-40B4-BE49-F238E27FC236}">
                <a16:creationId xmlns:a16="http://schemas.microsoft.com/office/drawing/2014/main" id="{0F6467AD-521B-FF48-BCC7-CDECC9B22D2C}"/>
              </a:ext>
            </a:extLst>
          </p:cNvPr>
          <p:cNvSpPr>
            <a:spLocks noGrp="1"/>
          </p:cNvSpPr>
          <p:nvPr>
            <p:ph type="ctrTitle" hasCustomPrompt="1"/>
          </p:nvPr>
        </p:nvSpPr>
        <p:spPr>
          <a:xfrm>
            <a:off x="3734651" y="2259278"/>
            <a:ext cx="4710507" cy="2339445"/>
          </a:xfrm>
        </p:spPr>
        <p:txBody>
          <a:bodyPr anchor="ctr" anchorCtr="0">
            <a:noAutofit/>
          </a:bodyPr>
          <a:lstStyle>
            <a:lvl1pPr algn="ctr">
              <a:lnSpc>
                <a:spcPct val="90000"/>
              </a:lnSpc>
              <a:defRPr sz="4800" b="1" i="0">
                <a:solidFill>
                  <a:schemeClr val="accent1"/>
                </a:solidFill>
                <a:latin typeface="+mj-lt"/>
                <a:ea typeface="Open Sans" panose="020B0606030504020204" pitchFamily="34" charset="0"/>
                <a:cs typeface="Open Sans" panose="020B0606030504020204" pitchFamily="34" charset="0"/>
              </a:defRPr>
            </a:lvl1pPr>
          </a:lstStyle>
          <a:p>
            <a:r>
              <a:rPr lang="en-GB"/>
              <a:t>Click to add title</a:t>
            </a:r>
          </a:p>
        </p:txBody>
      </p:sp>
      <p:cxnSp>
        <p:nvCxnSpPr>
          <p:cNvPr id="4" name="Straight Connector 3">
            <a:extLst>
              <a:ext uri="{FF2B5EF4-FFF2-40B4-BE49-F238E27FC236}">
                <a16:creationId xmlns:a16="http://schemas.microsoft.com/office/drawing/2014/main" id="{D7710750-3AE8-FE6B-459A-6A02FB1C8E7B}"/>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10;&#10;Description automatically generated">
            <a:extLst>
              <a:ext uri="{FF2B5EF4-FFF2-40B4-BE49-F238E27FC236}">
                <a16:creationId xmlns:a16="http://schemas.microsoft.com/office/drawing/2014/main" id="{62803112-3303-A7B7-4C59-4B6358352389}"/>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6" name="object 18">
            <a:extLst>
              <a:ext uri="{FF2B5EF4-FFF2-40B4-BE49-F238E27FC236}">
                <a16:creationId xmlns:a16="http://schemas.microsoft.com/office/drawing/2014/main" id="{36286B97-3153-3EC2-BFB8-7151D2040A83}"/>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Tree>
    <p:extLst>
      <p:ext uri="{BB962C8B-B14F-4D97-AF65-F5344CB8AC3E}">
        <p14:creationId xmlns:p14="http://schemas.microsoft.com/office/powerpoint/2010/main" val="554773002"/>
      </p:ext>
    </p:extLst>
  </p:cSld>
  <p:clrMapOvr>
    <a:masterClrMapping/>
  </p:clrMapOvr>
  <p:transition>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ext and Imag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69E86E-91DB-523D-D2CB-C7D6305B44FC}"/>
              </a:ext>
            </a:extLst>
          </p:cNvPr>
          <p:cNvSpPr/>
          <p:nvPr userDrawn="1"/>
        </p:nvSpPr>
        <p:spPr>
          <a:xfrm>
            <a:off x="6102096"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6" name="Picture Placeholder 15">
            <a:extLst>
              <a:ext uri="{FF2B5EF4-FFF2-40B4-BE49-F238E27FC236}">
                <a16:creationId xmlns:a16="http://schemas.microsoft.com/office/drawing/2014/main" id="{D8093962-E442-E812-C2E1-A509ACA5AFD2}"/>
              </a:ext>
            </a:extLst>
          </p:cNvPr>
          <p:cNvSpPr>
            <a:spLocks noGrp="1"/>
          </p:cNvSpPr>
          <p:nvPr>
            <p:ph type="pic" sz="quarter" idx="10"/>
          </p:nvPr>
        </p:nvSpPr>
        <p:spPr>
          <a:xfrm flipH="1">
            <a:off x="0" y="0"/>
            <a:ext cx="6102096" cy="6858000"/>
          </a:xfrm>
          <a:custGeom>
            <a:avLst/>
            <a:gdLst>
              <a:gd name="connsiteX0" fmla="*/ 6102096 w 6102096"/>
              <a:gd name="connsiteY0" fmla="*/ 0 h 6858000"/>
              <a:gd name="connsiteX1" fmla="*/ 0 w 6102096"/>
              <a:gd name="connsiteY1" fmla="*/ 0 h 6858000"/>
              <a:gd name="connsiteX2" fmla="*/ 0 w 6102096"/>
              <a:gd name="connsiteY2" fmla="*/ 1143005 h 6858000"/>
              <a:gd name="connsiteX3" fmla="*/ 18288 w 6102096"/>
              <a:gd name="connsiteY3" fmla="*/ 1143005 h 6858000"/>
              <a:gd name="connsiteX4" fmla="*/ 3060192 w 6102096"/>
              <a:gd name="connsiteY4" fmla="*/ 1143005 h 6858000"/>
              <a:gd name="connsiteX5" fmla="*/ 3060192 w 6102096"/>
              <a:gd name="connsiteY5" fmla="*/ 5714996 h 6858000"/>
              <a:gd name="connsiteX6" fmla="*/ 18288 w 6102096"/>
              <a:gd name="connsiteY6" fmla="*/ 5714996 h 6858000"/>
              <a:gd name="connsiteX7" fmla="*/ 0 w 6102096"/>
              <a:gd name="connsiteY7" fmla="*/ 5714996 h 6858000"/>
              <a:gd name="connsiteX8" fmla="*/ 0 w 6102096"/>
              <a:gd name="connsiteY8" fmla="*/ 6858000 h 6858000"/>
              <a:gd name="connsiteX9" fmla="*/ 6102096 w 610209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02096" h="6858000">
                <a:moveTo>
                  <a:pt x="6102096" y="0"/>
                </a:moveTo>
                <a:lnTo>
                  <a:pt x="0" y="0"/>
                </a:lnTo>
                <a:lnTo>
                  <a:pt x="0" y="1143005"/>
                </a:lnTo>
                <a:lnTo>
                  <a:pt x="18288" y="1143005"/>
                </a:lnTo>
                <a:lnTo>
                  <a:pt x="3060192" y="1143005"/>
                </a:lnTo>
                <a:lnTo>
                  <a:pt x="3060192" y="5714996"/>
                </a:lnTo>
                <a:lnTo>
                  <a:pt x="18288" y="5714996"/>
                </a:lnTo>
                <a:lnTo>
                  <a:pt x="0" y="5714996"/>
                </a:lnTo>
                <a:lnTo>
                  <a:pt x="0" y="6858000"/>
                </a:lnTo>
                <a:lnTo>
                  <a:pt x="6102096" y="6858000"/>
                </a:lnTo>
                <a:close/>
              </a:path>
            </a:pathLst>
          </a:custGeom>
        </p:spPr>
        <p:txBody>
          <a:bodyPr wrap="square">
            <a:noAutofit/>
          </a:bodyPr>
          <a:lstStyle>
            <a:lvl1pPr marL="0" indent="0">
              <a:buNone/>
              <a:defRPr sz="1100">
                <a:solidFill>
                  <a:sysClr val="windowText" lastClr="000000"/>
                </a:solidFill>
              </a:defRPr>
            </a:lvl1pPr>
          </a:lstStyle>
          <a:p>
            <a:r>
              <a:rPr lang="en-US"/>
              <a:t>Click icon to add picture</a:t>
            </a:r>
          </a:p>
        </p:txBody>
      </p:sp>
      <p:cxnSp>
        <p:nvCxnSpPr>
          <p:cNvPr id="4" name="Straight Connector 3">
            <a:extLst>
              <a:ext uri="{FF2B5EF4-FFF2-40B4-BE49-F238E27FC236}">
                <a16:creationId xmlns:a16="http://schemas.microsoft.com/office/drawing/2014/main" id="{D7710750-3AE8-FE6B-459A-6A02FB1C8E7B}"/>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Guide 2">
            <a:extLst>
              <a:ext uri="{FF2B5EF4-FFF2-40B4-BE49-F238E27FC236}">
                <a16:creationId xmlns:a16="http://schemas.microsoft.com/office/drawing/2014/main" id="{5BEBF41F-C241-69D3-B595-853B4BB0947A}"/>
              </a:ext>
              <a:ext uri="{C183D7F6-B498-43B3-948B-1728B52AA6E4}">
                <adec:decorative xmlns:adec="http://schemas.microsoft.com/office/drawing/2017/decorative" val="1"/>
              </a:ext>
            </a:extLst>
          </p:cNvPr>
          <p:cNvSpPr/>
          <p:nvPr userDrawn="1"/>
        </p:nvSpPr>
        <p:spPr>
          <a:xfrm>
            <a:off x="-1" y="6859430"/>
            <a:ext cx="4224338" cy="540000"/>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0000" tIns="0" rIns="9000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0" cap="none" spc="0" normalizeH="0" baseline="0" noProof="0">
                <a:ln>
                  <a:noFill/>
                </a:ln>
                <a:solidFill>
                  <a:sysClr val="windowText" lastClr="000000"/>
                </a:solidFill>
                <a:effectLst/>
                <a:uLnTx/>
                <a:uFillTx/>
                <a:latin typeface="+mn-lt"/>
              </a:rPr>
              <a:t>Copy/paste the logo from Master slide </a:t>
            </a:r>
            <a:br>
              <a:rPr kumimoji="0" lang="en-US" sz="1000" b="1" i="0" u="none" strike="noStrike" kern="0" cap="none" spc="0" normalizeH="0" baseline="0" noProof="0">
                <a:ln>
                  <a:noFill/>
                </a:ln>
                <a:solidFill>
                  <a:sysClr val="windowText" lastClr="000000"/>
                </a:solidFill>
                <a:effectLst/>
                <a:uLnTx/>
                <a:uFillTx/>
                <a:latin typeface="+mn-lt"/>
              </a:rPr>
            </a:br>
            <a:r>
              <a:rPr kumimoji="0" lang="en-US" sz="1000" b="0" i="0" u="none" strike="noStrike" kern="0" cap="none" spc="0" normalizeH="0" baseline="0" noProof="0">
                <a:ln>
                  <a:noFill/>
                </a:ln>
                <a:solidFill>
                  <a:sysClr val="windowText" lastClr="000000"/>
                </a:solidFill>
                <a:effectLst/>
                <a:uLnTx/>
                <a:uFillTx/>
                <a:latin typeface="+mn-lt"/>
              </a:rPr>
              <a:t>to ensure it always appears on top</a:t>
            </a:r>
          </a:p>
        </p:txBody>
      </p:sp>
      <p:sp>
        <p:nvSpPr>
          <p:cNvPr id="17" name="TextBox 16">
            <a:extLst>
              <a:ext uri="{FF2B5EF4-FFF2-40B4-BE49-F238E27FC236}">
                <a16:creationId xmlns:a16="http://schemas.microsoft.com/office/drawing/2014/main" id="{7E2A818A-0C62-2302-E4B5-5BFC73A6DB33}"/>
              </a:ext>
            </a:extLst>
          </p:cNvPr>
          <p:cNvSpPr txBox="1">
            <a:spLocks/>
          </p:cNvSpPr>
          <p:nvPr userDrawn="1"/>
        </p:nvSpPr>
        <p:spPr>
          <a:xfrm>
            <a:off x="3041904" y="1143005"/>
            <a:ext cx="6096000" cy="4571991"/>
          </a:xfrm>
          <a:custGeom>
            <a:avLst/>
            <a:gdLst>
              <a:gd name="connsiteX0" fmla="*/ 0 w 6096000"/>
              <a:gd name="connsiteY0" fmla="*/ 0 h 4571991"/>
              <a:gd name="connsiteX1" fmla="*/ 3041904 w 6096000"/>
              <a:gd name="connsiteY1" fmla="*/ 0 h 4571991"/>
              <a:gd name="connsiteX2" fmla="*/ 6096000 w 6096000"/>
              <a:gd name="connsiteY2" fmla="*/ 0 h 4571991"/>
              <a:gd name="connsiteX3" fmla="*/ 6096000 w 6096000"/>
              <a:gd name="connsiteY3" fmla="*/ 4571991 h 4571991"/>
              <a:gd name="connsiteX4" fmla="*/ 3041904 w 6096000"/>
              <a:gd name="connsiteY4" fmla="*/ 4571991 h 4571991"/>
              <a:gd name="connsiteX5" fmla="*/ 0 w 6096000"/>
              <a:gd name="connsiteY5" fmla="*/ 4571991 h 457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4571991">
                <a:moveTo>
                  <a:pt x="0" y="0"/>
                </a:moveTo>
                <a:lnTo>
                  <a:pt x="3041904" y="0"/>
                </a:lnTo>
                <a:lnTo>
                  <a:pt x="6096000" y="0"/>
                </a:lnTo>
                <a:lnTo>
                  <a:pt x="6096000" y="4571991"/>
                </a:lnTo>
                <a:lnTo>
                  <a:pt x="3041904" y="4571991"/>
                </a:lnTo>
                <a:lnTo>
                  <a:pt x="0" y="4571991"/>
                </a:lnTo>
                <a:close/>
              </a:path>
            </a:pathLst>
          </a:custGeom>
          <a:solidFill>
            <a:schemeClr val="bg1"/>
          </a:solidFill>
        </p:spPr>
        <p:txBody>
          <a:bodyPr vert="horz" wrap="square" lIns="0" tIns="0" rIns="0" bIns="0" rtlCol="0">
            <a:noAutofit/>
          </a:bodyPr>
          <a:lstStyle>
            <a:lvl1pPr marL="0" indent="0" algn="l" defTabSz="914400" rtl="0" eaLnBrk="1" latinLnBrk="0" hangingPunct="1">
              <a:spcBef>
                <a:spcPts val="0"/>
              </a:spcBef>
              <a:spcAft>
                <a:spcPts val="600"/>
              </a:spcAft>
              <a:buClr>
                <a:schemeClr val="accent1"/>
              </a:buClr>
              <a:buSzPct val="105000"/>
              <a:buFont typeface="Arial" panose="020B0604020202020204" pitchFamily="34" charset="0"/>
              <a:buNone/>
              <a:defRPr sz="1400" b="0" i="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spcBef>
                <a:spcPts val="0"/>
              </a:spcBef>
              <a:spcAft>
                <a:spcPts val="600"/>
              </a:spcAft>
              <a:buClr>
                <a:schemeClr val="accent1"/>
              </a:buClr>
              <a:buFont typeface="Arial" panose="020B0604020202020204" pitchFamily="34" charset="0"/>
              <a:buChar char="•"/>
              <a:defRPr sz="14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sp>
        <p:nvSpPr>
          <p:cNvPr id="15" name="Title 1">
            <a:extLst>
              <a:ext uri="{FF2B5EF4-FFF2-40B4-BE49-F238E27FC236}">
                <a16:creationId xmlns:a16="http://schemas.microsoft.com/office/drawing/2014/main" id="{D7AE1159-03BE-BEB8-925F-D3EC1E738432}"/>
              </a:ext>
            </a:extLst>
          </p:cNvPr>
          <p:cNvSpPr>
            <a:spLocks noGrp="1"/>
          </p:cNvSpPr>
          <p:nvPr>
            <p:ph type="ctrTitle" hasCustomPrompt="1"/>
          </p:nvPr>
        </p:nvSpPr>
        <p:spPr>
          <a:xfrm>
            <a:off x="3734651" y="2259278"/>
            <a:ext cx="4710507" cy="2339445"/>
          </a:xfrm>
        </p:spPr>
        <p:txBody>
          <a:bodyPr anchor="ctr" anchorCtr="0">
            <a:noAutofit/>
          </a:bodyPr>
          <a:lstStyle>
            <a:lvl1pPr algn="ctr">
              <a:lnSpc>
                <a:spcPct val="90000"/>
              </a:lnSpc>
              <a:defRPr sz="4800" b="1" i="0">
                <a:solidFill>
                  <a:schemeClr val="accent1"/>
                </a:solidFill>
                <a:latin typeface="+mj-lt"/>
                <a:ea typeface="Open Sans" panose="020B0606030504020204" pitchFamily="34" charset="0"/>
                <a:cs typeface="Open Sans" panose="020B0606030504020204" pitchFamily="34" charset="0"/>
              </a:defRPr>
            </a:lvl1pPr>
          </a:lstStyle>
          <a:p>
            <a:r>
              <a:rPr lang="en-GB"/>
              <a:t>Click to add title</a:t>
            </a:r>
          </a:p>
        </p:txBody>
      </p:sp>
      <p:sp>
        <p:nvSpPr>
          <p:cNvPr id="6" name="object 18">
            <a:extLst>
              <a:ext uri="{FF2B5EF4-FFF2-40B4-BE49-F238E27FC236}">
                <a16:creationId xmlns:a16="http://schemas.microsoft.com/office/drawing/2014/main" id="{2EC041F0-BDF5-516D-3C49-20058E989CAA}"/>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bg1"/>
                </a:solidFill>
                <a:latin typeface="+mn-lt"/>
                <a:cs typeface="Arial"/>
              </a:rPr>
              <a:pPr marL="12700" algn="r">
                <a:lnSpc>
                  <a:spcPct val="100000"/>
                </a:lnSpc>
                <a:spcBef>
                  <a:spcPts val="100"/>
                </a:spcBef>
              </a:pPr>
              <a:t>‹#›</a:t>
            </a:fld>
            <a:endParaRPr lang="en-GB" sz="1050">
              <a:solidFill>
                <a:schemeClr val="bg1"/>
              </a:solidFill>
              <a:latin typeface="+mn-lt"/>
              <a:cs typeface="Arial"/>
            </a:endParaRPr>
          </a:p>
        </p:txBody>
      </p:sp>
      <p:pic>
        <p:nvPicPr>
          <p:cNvPr id="7" name="Picture 6" descr="Graphical user interface, text&#10;&#10;Description automatically generated">
            <a:extLst>
              <a:ext uri="{FF2B5EF4-FFF2-40B4-BE49-F238E27FC236}">
                <a16:creationId xmlns:a16="http://schemas.microsoft.com/office/drawing/2014/main" id="{42BCA42B-68AD-448A-F858-DBC613706A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Tree>
    <p:extLst>
      <p:ext uri="{BB962C8B-B14F-4D97-AF65-F5344CB8AC3E}">
        <p14:creationId xmlns:p14="http://schemas.microsoft.com/office/powerpoint/2010/main" val="901825166"/>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age">
    <p:spTree>
      <p:nvGrpSpPr>
        <p:cNvPr id="1" name=""/>
        <p:cNvGrpSpPr/>
        <p:nvPr/>
      </p:nvGrpSpPr>
      <p:grpSpPr>
        <a:xfrm>
          <a:off x="0" y="0"/>
          <a:ext cx="0" cy="0"/>
          <a:chOff x="0" y="0"/>
          <a:chExt cx="0" cy="0"/>
        </a:xfrm>
      </p:grpSpPr>
      <p:pic>
        <p:nvPicPr>
          <p:cNvPr id="9" name="Picture Placeholder 6" descr="A picture containing tree, outdoor, shore, day&#10;&#10;Description automatically generated">
            <a:extLst>
              <a:ext uri="{FF2B5EF4-FFF2-40B4-BE49-F238E27FC236}">
                <a16:creationId xmlns:a16="http://schemas.microsoft.com/office/drawing/2014/main" id="{A07FBD46-F9D4-158F-2BF7-5AE458BB0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286" t="5534" r="-157" b="5471"/>
          <a:stretch/>
        </p:blipFill>
        <p:spPr>
          <a:xfrm>
            <a:off x="7620000" y="0"/>
            <a:ext cx="4591050" cy="6862763"/>
          </a:xfrm>
          <a:prstGeom prst="rect">
            <a:avLst/>
          </a:prstGeom>
        </p:spPr>
      </p:pic>
      <p:sp>
        <p:nvSpPr>
          <p:cNvPr id="12" name="Rectangle 11">
            <a:extLst>
              <a:ext uri="{FF2B5EF4-FFF2-40B4-BE49-F238E27FC236}">
                <a16:creationId xmlns:a16="http://schemas.microsoft.com/office/drawing/2014/main" id="{B43DE4B2-A083-3CA0-3E96-133F73EE2110}"/>
              </a:ext>
            </a:extLst>
          </p:cNvPr>
          <p:cNvSpPr/>
          <p:nvPr userDrawn="1"/>
        </p:nvSpPr>
        <p:spPr>
          <a:xfrm>
            <a:off x="1" y="0"/>
            <a:ext cx="6095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1CC12F-6085-48CA-60B0-C462D03F9A1D}"/>
              </a:ext>
            </a:extLst>
          </p:cNvPr>
          <p:cNvSpPr/>
          <p:nvPr userDrawn="1"/>
        </p:nvSpPr>
        <p:spPr>
          <a:xfrm>
            <a:off x="6096001" y="0"/>
            <a:ext cx="1524000" cy="6858000"/>
          </a:xfrm>
          <a:prstGeom prst="rect">
            <a:avLst/>
          </a:prstGeom>
          <a:solidFill>
            <a:schemeClr val="accent2"/>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Open Sans"/>
            </a:endParaRPr>
          </a:p>
        </p:txBody>
      </p:sp>
      <p:sp>
        <p:nvSpPr>
          <p:cNvPr id="78" name="Rectangle 77">
            <a:extLst>
              <a:ext uri="{FF2B5EF4-FFF2-40B4-BE49-F238E27FC236}">
                <a16:creationId xmlns:a16="http://schemas.microsoft.com/office/drawing/2014/main" id="{F165F0FF-DA7E-0F51-377E-82C57FAC5045}"/>
              </a:ext>
            </a:extLst>
          </p:cNvPr>
          <p:cNvSpPr/>
          <p:nvPr userDrawn="1"/>
        </p:nvSpPr>
        <p:spPr>
          <a:xfrm>
            <a:off x="3048000" y="5715000"/>
            <a:ext cx="6095999" cy="114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523F055-FACC-026F-50B9-6D9DE91DBF4B}"/>
              </a:ext>
            </a:extLst>
          </p:cNvPr>
          <p:cNvSpPr>
            <a:spLocks noGrp="1"/>
          </p:cNvSpPr>
          <p:nvPr>
            <p:ph type="ctrTitle" hasCustomPrompt="1"/>
          </p:nvPr>
        </p:nvSpPr>
        <p:spPr>
          <a:xfrm>
            <a:off x="304801" y="1143000"/>
            <a:ext cx="2658917" cy="1807673"/>
          </a:xfrm>
        </p:spPr>
        <p:txBody>
          <a:bodyPr anchor="b" anchorCtr="0">
            <a:noAutofit/>
          </a:bodyPr>
          <a:lstStyle>
            <a:lvl1pPr algn="l">
              <a:lnSpc>
                <a:spcPct val="90000"/>
              </a:lnSpc>
              <a:defRPr sz="3600" b="1" i="0">
                <a:solidFill>
                  <a:schemeClr val="bg1"/>
                </a:solidFill>
                <a:latin typeface="+mj-lt"/>
              </a:defRPr>
            </a:lvl1pPr>
          </a:lstStyle>
          <a:p>
            <a:r>
              <a:rPr lang="en-GB"/>
              <a:t>Click to add title</a:t>
            </a:r>
          </a:p>
        </p:txBody>
      </p:sp>
      <p:sp>
        <p:nvSpPr>
          <p:cNvPr id="7" name="Subtitle 2">
            <a:extLst>
              <a:ext uri="{FF2B5EF4-FFF2-40B4-BE49-F238E27FC236}">
                <a16:creationId xmlns:a16="http://schemas.microsoft.com/office/drawing/2014/main" id="{95C104F6-B58C-2273-A730-688F8CAC04B9}"/>
              </a:ext>
            </a:extLst>
          </p:cNvPr>
          <p:cNvSpPr>
            <a:spLocks noGrp="1"/>
          </p:cNvSpPr>
          <p:nvPr>
            <p:ph type="subTitle" idx="1" hasCustomPrompt="1"/>
          </p:nvPr>
        </p:nvSpPr>
        <p:spPr>
          <a:xfrm>
            <a:off x="304801" y="3116569"/>
            <a:ext cx="2658917" cy="1163395"/>
          </a:xfrm>
          <a:prstGeom prst="rect">
            <a:avLst/>
          </a:prstGeom>
        </p:spPr>
        <p:txBody>
          <a:bodyPr>
            <a:noAutofit/>
          </a:bodyPr>
          <a:lstStyle>
            <a:lvl1pPr marL="0" indent="0" algn="l">
              <a:lnSpc>
                <a:spcPct val="90000"/>
              </a:lnSpc>
              <a:spcAft>
                <a:spcPts val="0"/>
              </a:spcAft>
              <a:buNone/>
              <a:defRPr sz="24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10" name="Text Placeholder 10">
            <a:extLst>
              <a:ext uri="{FF2B5EF4-FFF2-40B4-BE49-F238E27FC236}">
                <a16:creationId xmlns:a16="http://schemas.microsoft.com/office/drawing/2014/main" id="{F08E47E6-C8F5-17B6-7F13-C935430789DF}"/>
              </a:ext>
            </a:extLst>
          </p:cNvPr>
          <p:cNvSpPr>
            <a:spLocks noGrp="1"/>
          </p:cNvSpPr>
          <p:nvPr>
            <p:ph type="body" sz="quarter" idx="13" hasCustomPrompt="1"/>
          </p:nvPr>
        </p:nvSpPr>
        <p:spPr>
          <a:xfrm>
            <a:off x="304801" y="4919532"/>
            <a:ext cx="2658918" cy="215444"/>
          </a:xfrm>
        </p:spPr>
        <p:txBody>
          <a:bodyPr anchor="ctr">
            <a:noAutofit/>
          </a:bodyPr>
          <a:lstStyle>
            <a:lvl1pPr marL="0" indent="0" algn="l">
              <a:buNone/>
              <a:defRPr sz="14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Date</a:t>
            </a:r>
            <a:endParaRPr lang="en-US"/>
          </a:p>
        </p:txBody>
      </p:sp>
      <p:sp>
        <p:nvSpPr>
          <p:cNvPr id="11" name="Text Placeholder 10">
            <a:extLst>
              <a:ext uri="{FF2B5EF4-FFF2-40B4-BE49-F238E27FC236}">
                <a16:creationId xmlns:a16="http://schemas.microsoft.com/office/drawing/2014/main" id="{94B0DAEF-F195-2B7F-3F4C-68A7826AA733}"/>
              </a:ext>
            </a:extLst>
          </p:cNvPr>
          <p:cNvSpPr>
            <a:spLocks noGrp="1"/>
          </p:cNvSpPr>
          <p:nvPr>
            <p:ph type="body" sz="quarter" idx="14" hasCustomPrompt="1"/>
          </p:nvPr>
        </p:nvSpPr>
        <p:spPr>
          <a:xfrm>
            <a:off x="304801" y="4445860"/>
            <a:ext cx="2658918" cy="307777"/>
          </a:xfrm>
        </p:spPr>
        <p:txBody>
          <a:bodyPr anchor="ctr">
            <a:noAutofit/>
          </a:bodyPr>
          <a:lstStyle>
            <a:lvl1pPr marL="0" indent="0" algn="l">
              <a:buNone/>
              <a:defRPr sz="16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Presenter</a:t>
            </a:r>
            <a:endParaRPr lang="en-US"/>
          </a:p>
        </p:txBody>
      </p:sp>
      <p:pic>
        <p:nvPicPr>
          <p:cNvPr id="8" name="Picture Placeholder 7">
            <a:extLst>
              <a:ext uri="{FF2B5EF4-FFF2-40B4-BE49-F238E27FC236}">
                <a16:creationId xmlns:a16="http://schemas.microsoft.com/office/drawing/2014/main" id="{52558A68-9ADC-3096-6B06-C6F81D7DD13C}"/>
              </a:ext>
            </a:extLst>
          </p:cNvPr>
          <p:cNvPicPr>
            <a:picLocks noChangeAspect="1"/>
          </p:cNvPicPr>
          <p:nvPr userDrawn="1"/>
        </p:nvPicPr>
        <p:blipFill>
          <a:blip r:embed="rId3"/>
          <a:srcRect t="6995" b="6995"/>
          <a:stretch>
            <a:fillRect/>
          </a:stretch>
        </p:blipFill>
        <p:spPr>
          <a:xfrm flipH="1">
            <a:off x="3048000" y="1143000"/>
            <a:ext cx="6096000" cy="3992563"/>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22D191C1-73D0-29C6-5B6C-314F397722E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024" t="23461" r="25180" b="48407"/>
          <a:stretch/>
        </p:blipFill>
        <p:spPr>
          <a:xfrm>
            <a:off x="4770119" y="6068021"/>
            <a:ext cx="2651760" cy="441961"/>
          </a:xfrm>
          <a:prstGeom prst="rect">
            <a:avLst/>
          </a:prstGeom>
        </p:spPr>
      </p:pic>
    </p:spTree>
    <p:extLst>
      <p:ext uri="{BB962C8B-B14F-4D97-AF65-F5344CB8AC3E}">
        <p14:creationId xmlns:p14="http://schemas.microsoft.com/office/powerpoint/2010/main" val="2106353492"/>
      </p:ext>
    </p:extLst>
  </p:cSld>
  <p:clrMapOvr>
    <a:masterClrMapping/>
  </p:clrMapOvr>
  <p:transitio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er -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24154" y="2767794"/>
            <a:ext cx="4651251" cy="3091132"/>
          </a:xfrm>
        </p:spPr>
        <p:txBody>
          <a:bodyPr anchor="t" anchorCtr="0"/>
          <a:lstStyle>
            <a:lvl1pPr algn="l">
              <a:lnSpc>
                <a:spcPct val="90000"/>
              </a:lnSpc>
              <a:defRPr sz="4800" b="1" i="0">
                <a:solidFill>
                  <a:schemeClr val="bg1"/>
                </a:solidFill>
                <a:latin typeface="+mj-lt"/>
                <a:ea typeface="Open Sans" panose="020B0606030504020204" pitchFamily="34" charset="0"/>
                <a:cs typeface="Open Sans" panose="020B0606030504020204" pitchFamily="34" charset="0"/>
              </a:defRPr>
            </a:lvl1pPr>
          </a:lstStyle>
          <a:p>
            <a:r>
              <a:rPr lang="en-GB"/>
              <a:t>Click to add section title</a:t>
            </a:r>
          </a:p>
        </p:txBody>
      </p:sp>
      <p:cxnSp>
        <p:nvCxnSpPr>
          <p:cNvPr id="31" name="Straight Connector 30"/>
          <p:cNvCxnSpPr>
            <a:cxnSpLocks/>
          </p:cNvCxnSpPr>
          <p:nvPr userDrawn="1"/>
        </p:nvCxnSpPr>
        <p:spPr>
          <a:xfrm>
            <a:off x="247800" y="2661023"/>
            <a:ext cx="465125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290558C5-751D-0E13-09CF-3798D47623A2}"/>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6" name="object 18">
            <a:extLst>
              <a:ext uri="{FF2B5EF4-FFF2-40B4-BE49-F238E27FC236}">
                <a16:creationId xmlns:a16="http://schemas.microsoft.com/office/drawing/2014/main" id="{66358F5F-ACEC-EE19-9E9D-4AB3D1C5E009}"/>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bg1"/>
                </a:solidFill>
                <a:latin typeface="+mn-lt"/>
                <a:cs typeface="Arial"/>
              </a:rPr>
              <a:pPr marL="12700" algn="r">
                <a:lnSpc>
                  <a:spcPct val="100000"/>
                </a:lnSpc>
                <a:spcBef>
                  <a:spcPts val="100"/>
                </a:spcBef>
              </a:pPr>
              <a:t>‹#›</a:t>
            </a:fld>
            <a:endParaRPr lang="en-GB" sz="1050">
              <a:solidFill>
                <a:schemeClr val="bg1"/>
              </a:solidFill>
              <a:latin typeface="+mn-lt"/>
              <a:cs typeface="Arial"/>
            </a:endParaRPr>
          </a:p>
        </p:txBody>
      </p:sp>
    </p:spTree>
    <p:extLst>
      <p:ext uri="{BB962C8B-B14F-4D97-AF65-F5344CB8AC3E}">
        <p14:creationId xmlns:p14="http://schemas.microsoft.com/office/powerpoint/2010/main" val="3051760453"/>
      </p:ext>
    </p:extLst>
  </p:cSld>
  <p:clrMapOvr>
    <a:masterClrMapping/>
  </p:clrMapOvr>
  <p:transition>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with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4803-FFAA-054D-893D-AEE8A94EE6FE}"/>
              </a:ext>
            </a:extLst>
          </p:cNvPr>
          <p:cNvSpPr>
            <a:spLocks noGrp="1"/>
          </p:cNvSpPr>
          <p:nvPr>
            <p:ph type="title" hasCustomPrompt="1"/>
          </p:nvPr>
        </p:nvSpPr>
        <p:spPr>
          <a:xfrm>
            <a:off x="247800" y="1776445"/>
            <a:ext cx="11696400" cy="1958910"/>
          </a:xfrm>
        </p:spPr>
        <p:txBody>
          <a:bodyPr anchor="t" anchorCtr="0">
            <a:noAutofit/>
          </a:bodyPr>
          <a:lstStyle>
            <a:lvl1pPr algn="ctr">
              <a:defRPr sz="4800" b="1" i="0">
                <a:solidFill>
                  <a:schemeClr val="bg1"/>
                </a:solidFill>
                <a:latin typeface="+mj-lt"/>
                <a:ea typeface="Open Sans" panose="020B0606030504020204" pitchFamily="34" charset="0"/>
                <a:cs typeface="Open Sans" panose="020B0606030504020204" pitchFamily="34" charset="0"/>
              </a:defRPr>
            </a:lvl1pPr>
          </a:lstStyle>
          <a:p>
            <a:r>
              <a:rPr lang="en-GB"/>
              <a:t>Click to add section title</a:t>
            </a:r>
          </a:p>
        </p:txBody>
      </p:sp>
      <p:pic>
        <p:nvPicPr>
          <p:cNvPr id="4" name="Picture 3" descr="Graphical user interface, text&#10;&#10;Description automatically generated">
            <a:extLst>
              <a:ext uri="{FF2B5EF4-FFF2-40B4-BE49-F238E27FC236}">
                <a16:creationId xmlns:a16="http://schemas.microsoft.com/office/drawing/2014/main" id="{D80F8B35-782C-E6B3-AC3D-9EE530F8729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6" name="object 18">
            <a:extLst>
              <a:ext uri="{FF2B5EF4-FFF2-40B4-BE49-F238E27FC236}">
                <a16:creationId xmlns:a16="http://schemas.microsoft.com/office/drawing/2014/main" id="{460560D1-49AE-BA44-15E3-AB5A76663C36}"/>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bg1"/>
                </a:solidFill>
                <a:latin typeface="+mn-lt"/>
                <a:cs typeface="Arial"/>
              </a:rPr>
              <a:pPr marL="12700" algn="r">
                <a:lnSpc>
                  <a:spcPct val="100000"/>
                </a:lnSpc>
                <a:spcBef>
                  <a:spcPts val="100"/>
                </a:spcBef>
              </a:pPr>
              <a:t>‹#›</a:t>
            </a:fld>
            <a:endParaRPr lang="en-GB" sz="1050">
              <a:solidFill>
                <a:schemeClr val="bg1"/>
              </a:solidFill>
              <a:latin typeface="+mn-lt"/>
              <a:cs typeface="Arial"/>
            </a:endParaRPr>
          </a:p>
        </p:txBody>
      </p:sp>
    </p:spTree>
    <p:extLst>
      <p:ext uri="{BB962C8B-B14F-4D97-AF65-F5344CB8AC3E}">
        <p14:creationId xmlns:p14="http://schemas.microsoft.com/office/powerpoint/2010/main" val="691761420"/>
      </p:ext>
    </p:extLst>
  </p:cSld>
  <p:clrMapOvr>
    <a:masterClrMapping/>
  </p:clrMapOvr>
  <p:transition>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reaker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90BF0E4-EC9A-A83B-5545-DE0E17643F35}"/>
              </a:ext>
            </a:extLst>
          </p:cNvPr>
          <p:cNvSpPr>
            <a:spLocks noGrp="1"/>
          </p:cNvSpPr>
          <p:nvPr>
            <p:ph type="pic" sz="quarter" idx="10"/>
          </p:nvPr>
        </p:nvSpPr>
        <p:spPr>
          <a:xfrm>
            <a:off x="6092952" y="0"/>
            <a:ext cx="6099048" cy="6858000"/>
          </a:xfrm>
          <a:prstGeom prst="rect">
            <a:avLst/>
          </a:prstGeom>
          <a:solidFill>
            <a:schemeClr val="bg1">
              <a:lumMod val="95000"/>
            </a:schemeClr>
          </a:solidFill>
        </p:spPr>
        <p:txBody>
          <a:bodyPr wrap="square">
            <a:noAutofit/>
          </a:bodyPr>
          <a:lstStyle>
            <a:lvl1pPr marL="0" indent="0">
              <a:buNone/>
              <a:defRPr/>
            </a:lvl1pPr>
          </a:lstStyle>
          <a:p>
            <a:r>
              <a:rPr lang="en-US"/>
              <a:t>Click icon to add picture</a:t>
            </a:r>
          </a:p>
        </p:txBody>
      </p:sp>
      <p:sp>
        <p:nvSpPr>
          <p:cNvPr id="2" name="Rectangle 1">
            <a:extLst>
              <a:ext uri="{FF2B5EF4-FFF2-40B4-BE49-F238E27FC236}">
                <a16:creationId xmlns:a16="http://schemas.microsoft.com/office/drawing/2014/main" id="{DAA7D48D-7DA1-AE9C-5A52-8E26BAACA6B8}"/>
              </a:ext>
            </a:extLst>
          </p:cNvPr>
          <p:cNvSpPr/>
          <p:nvPr userDrawn="1"/>
        </p:nvSpPr>
        <p:spPr>
          <a:xfrm>
            <a:off x="0" y="0"/>
            <a:ext cx="6089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1">
            <a:extLst>
              <a:ext uri="{FF2B5EF4-FFF2-40B4-BE49-F238E27FC236}">
                <a16:creationId xmlns:a16="http://schemas.microsoft.com/office/drawing/2014/main" id="{DAAE6DED-49AE-EC86-CB22-62F173AC8F09}"/>
              </a:ext>
            </a:extLst>
          </p:cNvPr>
          <p:cNvSpPr>
            <a:spLocks noGrp="1"/>
          </p:cNvSpPr>
          <p:nvPr>
            <p:ph type="ctrTitle" hasCustomPrompt="1"/>
          </p:nvPr>
        </p:nvSpPr>
        <p:spPr>
          <a:xfrm>
            <a:off x="224154" y="1883434"/>
            <a:ext cx="4651251" cy="3091132"/>
          </a:xfrm>
        </p:spPr>
        <p:txBody>
          <a:bodyPr anchor="ctr" anchorCtr="0"/>
          <a:lstStyle>
            <a:lvl1pPr algn="l">
              <a:lnSpc>
                <a:spcPct val="90000"/>
              </a:lnSpc>
              <a:defRPr sz="4800" b="1" i="0">
                <a:solidFill>
                  <a:schemeClr val="bg1"/>
                </a:solidFill>
                <a:latin typeface="+mj-lt"/>
                <a:ea typeface="Open Sans" panose="020B0606030504020204" pitchFamily="34" charset="0"/>
                <a:cs typeface="Open Sans" panose="020B0606030504020204" pitchFamily="34" charset="0"/>
              </a:defRPr>
            </a:lvl1pPr>
          </a:lstStyle>
          <a:p>
            <a:r>
              <a:rPr lang="en-GB"/>
              <a:t>Click to add section title</a:t>
            </a:r>
          </a:p>
        </p:txBody>
      </p:sp>
      <p:pic>
        <p:nvPicPr>
          <p:cNvPr id="6" name="Picture 5" descr="Graphical user interface, text&#10;&#10;Description automatically generated">
            <a:extLst>
              <a:ext uri="{FF2B5EF4-FFF2-40B4-BE49-F238E27FC236}">
                <a16:creationId xmlns:a16="http://schemas.microsoft.com/office/drawing/2014/main" id="{D1E21BFF-B40A-CE3F-163B-A0B6706019C6}"/>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8" name="object 18">
            <a:extLst>
              <a:ext uri="{FF2B5EF4-FFF2-40B4-BE49-F238E27FC236}">
                <a16:creationId xmlns:a16="http://schemas.microsoft.com/office/drawing/2014/main" id="{FDC3F8A7-37E6-57F0-60C2-1B809B734456}"/>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Tree>
    <p:extLst>
      <p:ext uri="{BB962C8B-B14F-4D97-AF65-F5344CB8AC3E}">
        <p14:creationId xmlns:p14="http://schemas.microsoft.com/office/powerpoint/2010/main" val="446117479"/>
      </p:ext>
    </p:extLst>
  </p:cSld>
  <p:clrMapOvr>
    <a:masterClrMapping/>
  </p:clrMapOvr>
  <p:transition>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D02C99-16A7-01EC-B929-0F948C74EBC5}"/>
              </a:ext>
            </a:extLst>
          </p:cNvPr>
          <p:cNvSpPr>
            <a:spLocks noGrp="1"/>
          </p:cNvSpPr>
          <p:nvPr>
            <p:ph type="pic" sz="quarter" idx="10"/>
          </p:nvPr>
        </p:nvSpPr>
        <p:spPr>
          <a:xfrm>
            <a:off x="247800" y="1676399"/>
            <a:ext cx="3630168" cy="2489201"/>
          </a:xfrm>
        </p:spPr>
        <p:txBody>
          <a:bodyPr>
            <a:normAutofit/>
          </a:bodyPr>
          <a:lstStyle>
            <a:lvl1pPr marL="0" indent="0">
              <a:buNone/>
              <a:defRPr sz="1400"/>
            </a:lvl1pPr>
          </a:lstStyle>
          <a:p>
            <a:r>
              <a:rPr lang="en-US"/>
              <a:t>Click icon to add picture</a:t>
            </a:r>
          </a:p>
        </p:txBody>
      </p:sp>
      <p:sp>
        <p:nvSpPr>
          <p:cNvPr id="11" name="Picture Placeholder 9">
            <a:extLst>
              <a:ext uri="{FF2B5EF4-FFF2-40B4-BE49-F238E27FC236}">
                <a16:creationId xmlns:a16="http://schemas.microsoft.com/office/drawing/2014/main" id="{FAAAB034-3DCE-0A7C-7A1A-EF67F83C7231}"/>
              </a:ext>
            </a:extLst>
          </p:cNvPr>
          <p:cNvSpPr>
            <a:spLocks noGrp="1"/>
          </p:cNvSpPr>
          <p:nvPr>
            <p:ph type="pic" sz="quarter" idx="11"/>
          </p:nvPr>
        </p:nvSpPr>
        <p:spPr>
          <a:xfrm>
            <a:off x="4280916" y="1676399"/>
            <a:ext cx="3630168" cy="2489201"/>
          </a:xfrm>
        </p:spPr>
        <p:txBody>
          <a:bodyPr>
            <a:normAutofit/>
          </a:bodyPr>
          <a:lstStyle>
            <a:lvl1pPr marL="0" indent="0">
              <a:buNone/>
              <a:defRPr sz="1400"/>
            </a:lvl1pPr>
          </a:lstStyle>
          <a:p>
            <a:r>
              <a:rPr lang="en-US"/>
              <a:t>Click icon to add picture</a:t>
            </a:r>
          </a:p>
        </p:txBody>
      </p:sp>
      <p:sp>
        <p:nvSpPr>
          <p:cNvPr id="12" name="Picture Placeholder 9">
            <a:extLst>
              <a:ext uri="{FF2B5EF4-FFF2-40B4-BE49-F238E27FC236}">
                <a16:creationId xmlns:a16="http://schemas.microsoft.com/office/drawing/2014/main" id="{6092E9C1-BF94-DF1C-33F9-859F83072803}"/>
              </a:ext>
            </a:extLst>
          </p:cNvPr>
          <p:cNvSpPr>
            <a:spLocks noGrp="1"/>
          </p:cNvSpPr>
          <p:nvPr>
            <p:ph type="pic" sz="quarter" idx="12"/>
          </p:nvPr>
        </p:nvSpPr>
        <p:spPr>
          <a:xfrm>
            <a:off x="8314032" y="1676399"/>
            <a:ext cx="3630168" cy="2489201"/>
          </a:xfrm>
        </p:spPr>
        <p:txBody>
          <a:bodyPr>
            <a:normAutofit/>
          </a:bodyPr>
          <a:lstStyle>
            <a:lvl1pPr marL="0" indent="0">
              <a:buNone/>
              <a:defRPr sz="1400"/>
            </a:lvl1pPr>
          </a:lstStyle>
          <a:p>
            <a:r>
              <a:rPr lang="en-US"/>
              <a:t>Click icon to add picture</a:t>
            </a:r>
          </a:p>
        </p:txBody>
      </p:sp>
      <p:sp>
        <p:nvSpPr>
          <p:cNvPr id="13" name="Text Placeholder 20">
            <a:extLst>
              <a:ext uri="{FF2B5EF4-FFF2-40B4-BE49-F238E27FC236}">
                <a16:creationId xmlns:a16="http://schemas.microsoft.com/office/drawing/2014/main" id="{A5F740A3-C489-4D63-2F7D-FCB927BB6463}"/>
              </a:ext>
            </a:extLst>
          </p:cNvPr>
          <p:cNvSpPr>
            <a:spLocks noGrp="1"/>
          </p:cNvSpPr>
          <p:nvPr>
            <p:ph type="body" sz="quarter" idx="13" hasCustomPrompt="1"/>
          </p:nvPr>
        </p:nvSpPr>
        <p:spPr>
          <a:xfrm>
            <a:off x="247800" y="4304022"/>
            <a:ext cx="3630168" cy="544973"/>
          </a:xfrm>
        </p:spPr>
        <p:txBody>
          <a:bodyPr anchor="t">
            <a:normAutofit/>
          </a:bodyPr>
          <a:lstStyle>
            <a:lvl1pPr marL="0" indent="0">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p>
          <a:p>
            <a:pPr lvl="0"/>
            <a:endParaRPr lang="en-GB"/>
          </a:p>
        </p:txBody>
      </p:sp>
      <p:sp>
        <p:nvSpPr>
          <p:cNvPr id="14" name="Text Placeholder 20">
            <a:extLst>
              <a:ext uri="{FF2B5EF4-FFF2-40B4-BE49-F238E27FC236}">
                <a16:creationId xmlns:a16="http://schemas.microsoft.com/office/drawing/2014/main" id="{5F2C6AD3-4FD4-9583-0796-3E5CEFF7685D}"/>
              </a:ext>
            </a:extLst>
          </p:cNvPr>
          <p:cNvSpPr>
            <a:spLocks noGrp="1"/>
          </p:cNvSpPr>
          <p:nvPr>
            <p:ph type="body" sz="quarter" idx="14" hasCustomPrompt="1"/>
          </p:nvPr>
        </p:nvSpPr>
        <p:spPr>
          <a:xfrm>
            <a:off x="4280916" y="4304022"/>
            <a:ext cx="3630168" cy="544973"/>
          </a:xfrm>
        </p:spPr>
        <p:txBody>
          <a:bodyPr anchor="t">
            <a:normAutofit/>
          </a:bodyPr>
          <a:lstStyle>
            <a:lvl1pPr marL="0" indent="0">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15" name="Text Placeholder 20">
            <a:extLst>
              <a:ext uri="{FF2B5EF4-FFF2-40B4-BE49-F238E27FC236}">
                <a16:creationId xmlns:a16="http://schemas.microsoft.com/office/drawing/2014/main" id="{69A8C539-79CB-ADAD-0D74-7F7D6D6F5916}"/>
              </a:ext>
            </a:extLst>
          </p:cNvPr>
          <p:cNvSpPr>
            <a:spLocks noGrp="1"/>
          </p:cNvSpPr>
          <p:nvPr>
            <p:ph type="body" sz="quarter" idx="15" hasCustomPrompt="1"/>
          </p:nvPr>
        </p:nvSpPr>
        <p:spPr>
          <a:xfrm>
            <a:off x="8314032" y="4304022"/>
            <a:ext cx="3630168" cy="544973"/>
          </a:xfrm>
        </p:spPr>
        <p:txBody>
          <a:bodyPr anchor="t">
            <a:normAutofit/>
          </a:bodyPr>
          <a:lstStyle>
            <a:lvl1pPr marL="0" indent="0">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Title</a:t>
            </a:r>
            <a:endParaRPr lang="en-US"/>
          </a:p>
        </p:txBody>
      </p:sp>
      <p:sp>
        <p:nvSpPr>
          <p:cNvPr id="16" name="Text Placeholder 20">
            <a:extLst>
              <a:ext uri="{FF2B5EF4-FFF2-40B4-BE49-F238E27FC236}">
                <a16:creationId xmlns:a16="http://schemas.microsoft.com/office/drawing/2014/main" id="{EC75A74C-B668-F0A2-BAA4-110A6F120F98}"/>
              </a:ext>
            </a:extLst>
          </p:cNvPr>
          <p:cNvSpPr>
            <a:spLocks noGrp="1"/>
          </p:cNvSpPr>
          <p:nvPr>
            <p:ph type="body" sz="quarter" idx="16" hasCustomPrompt="1"/>
          </p:nvPr>
        </p:nvSpPr>
        <p:spPr>
          <a:xfrm>
            <a:off x="247800" y="4987417"/>
            <a:ext cx="3630168" cy="1297495"/>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7" name="Text Placeholder 20">
            <a:extLst>
              <a:ext uri="{FF2B5EF4-FFF2-40B4-BE49-F238E27FC236}">
                <a16:creationId xmlns:a16="http://schemas.microsoft.com/office/drawing/2014/main" id="{6E40531F-5399-3879-3741-76FF0AB9A278}"/>
              </a:ext>
            </a:extLst>
          </p:cNvPr>
          <p:cNvSpPr>
            <a:spLocks noGrp="1"/>
          </p:cNvSpPr>
          <p:nvPr>
            <p:ph type="body" sz="quarter" idx="17" hasCustomPrompt="1"/>
          </p:nvPr>
        </p:nvSpPr>
        <p:spPr>
          <a:xfrm>
            <a:off x="4280916" y="4987417"/>
            <a:ext cx="3630168" cy="1297495"/>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8" name="Text Placeholder 20">
            <a:extLst>
              <a:ext uri="{FF2B5EF4-FFF2-40B4-BE49-F238E27FC236}">
                <a16:creationId xmlns:a16="http://schemas.microsoft.com/office/drawing/2014/main" id="{D7ED9248-9AE9-8E60-CCCE-B2B4B7A4BC24}"/>
              </a:ext>
            </a:extLst>
          </p:cNvPr>
          <p:cNvSpPr>
            <a:spLocks noGrp="1"/>
          </p:cNvSpPr>
          <p:nvPr>
            <p:ph type="body" sz="quarter" idx="18" hasCustomPrompt="1"/>
          </p:nvPr>
        </p:nvSpPr>
        <p:spPr>
          <a:xfrm>
            <a:off x="8314032" y="4987417"/>
            <a:ext cx="3630168" cy="1297495"/>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4" name="Straight Connector 3">
            <a:extLst>
              <a:ext uri="{FF2B5EF4-FFF2-40B4-BE49-F238E27FC236}">
                <a16:creationId xmlns:a16="http://schemas.microsoft.com/office/drawing/2014/main" id="{D915F632-BCE3-6B89-5254-B0EA62210770}"/>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DD0651DD-4E42-4A76-273C-A3299D5D8ED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8FEF54C3-7406-D6E8-9576-F3CB319959EF}"/>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6" name="Title 1">
            <a:extLst>
              <a:ext uri="{FF2B5EF4-FFF2-40B4-BE49-F238E27FC236}">
                <a16:creationId xmlns:a16="http://schemas.microsoft.com/office/drawing/2014/main" id="{4D391BB0-C85F-1434-6883-876670348299}"/>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3138637903"/>
      </p:ext>
    </p:extLst>
  </p:cSld>
  <p:clrMapOvr>
    <a:masterClrMapping/>
  </p:clrMapOvr>
  <p:transition>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file photo with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D02C99-16A7-01EC-B929-0F948C74EBC5}"/>
              </a:ext>
            </a:extLst>
          </p:cNvPr>
          <p:cNvSpPr>
            <a:spLocks noGrp="1"/>
          </p:cNvSpPr>
          <p:nvPr>
            <p:ph type="pic" sz="quarter" idx="10"/>
          </p:nvPr>
        </p:nvSpPr>
        <p:spPr>
          <a:xfrm>
            <a:off x="247800" y="1676398"/>
            <a:ext cx="2011680" cy="1978108"/>
          </a:xfrm>
        </p:spPr>
        <p:txBody>
          <a:bodyPr>
            <a:normAutofit/>
          </a:bodyPr>
          <a:lstStyle>
            <a:lvl1pPr marL="0" indent="0">
              <a:buNone/>
              <a:defRPr sz="1400"/>
            </a:lvl1pPr>
          </a:lstStyle>
          <a:p>
            <a:r>
              <a:rPr lang="en-US"/>
              <a:t>Click icon to add picture</a:t>
            </a:r>
          </a:p>
        </p:txBody>
      </p:sp>
      <p:sp>
        <p:nvSpPr>
          <p:cNvPr id="11" name="Picture Placeholder 9">
            <a:extLst>
              <a:ext uri="{FF2B5EF4-FFF2-40B4-BE49-F238E27FC236}">
                <a16:creationId xmlns:a16="http://schemas.microsoft.com/office/drawing/2014/main" id="{FAAAB034-3DCE-0A7C-7A1A-EF67F83C7231}"/>
              </a:ext>
            </a:extLst>
          </p:cNvPr>
          <p:cNvSpPr>
            <a:spLocks noGrp="1"/>
          </p:cNvSpPr>
          <p:nvPr>
            <p:ph type="pic" sz="quarter" idx="11"/>
          </p:nvPr>
        </p:nvSpPr>
        <p:spPr>
          <a:xfrm>
            <a:off x="2668980" y="1676398"/>
            <a:ext cx="2011680" cy="1978108"/>
          </a:xfrm>
        </p:spPr>
        <p:txBody>
          <a:bodyPr>
            <a:normAutofit/>
          </a:bodyPr>
          <a:lstStyle>
            <a:lvl1pPr marL="0" indent="0">
              <a:buNone/>
              <a:defRPr sz="1400"/>
            </a:lvl1pPr>
          </a:lstStyle>
          <a:p>
            <a:r>
              <a:rPr lang="en-US"/>
              <a:t>Click icon to add picture</a:t>
            </a:r>
          </a:p>
        </p:txBody>
      </p:sp>
      <p:sp>
        <p:nvSpPr>
          <p:cNvPr id="12" name="Picture Placeholder 9">
            <a:extLst>
              <a:ext uri="{FF2B5EF4-FFF2-40B4-BE49-F238E27FC236}">
                <a16:creationId xmlns:a16="http://schemas.microsoft.com/office/drawing/2014/main" id="{6092E9C1-BF94-DF1C-33F9-859F83072803}"/>
              </a:ext>
            </a:extLst>
          </p:cNvPr>
          <p:cNvSpPr>
            <a:spLocks noGrp="1"/>
          </p:cNvSpPr>
          <p:nvPr>
            <p:ph type="pic" sz="quarter" idx="12"/>
          </p:nvPr>
        </p:nvSpPr>
        <p:spPr>
          <a:xfrm>
            <a:off x="7511340" y="1676398"/>
            <a:ext cx="2011680" cy="1978108"/>
          </a:xfrm>
        </p:spPr>
        <p:txBody>
          <a:bodyPr>
            <a:normAutofit/>
          </a:bodyPr>
          <a:lstStyle>
            <a:lvl1pPr marL="0" indent="0">
              <a:buNone/>
              <a:defRPr sz="1400"/>
            </a:lvl1pPr>
          </a:lstStyle>
          <a:p>
            <a:r>
              <a:rPr lang="en-US"/>
              <a:t>Click icon to add picture</a:t>
            </a:r>
          </a:p>
        </p:txBody>
      </p:sp>
      <p:sp>
        <p:nvSpPr>
          <p:cNvPr id="13" name="Text Placeholder 20">
            <a:extLst>
              <a:ext uri="{FF2B5EF4-FFF2-40B4-BE49-F238E27FC236}">
                <a16:creationId xmlns:a16="http://schemas.microsoft.com/office/drawing/2014/main" id="{A5F740A3-C489-4D63-2F7D-FCB927BB6463}"/>
              </a:ext>
            </a:extLst>
          </p:cNvPr>
          <p:cNvSpPr>
            <a:spLocks noGrp="1"/>
          </p:cNvSpPr>
          <p:nvPr>
            <p:ph type="body" sz="quarter" idx="13" hasCustomPrompt="1"/>
          </p:nvPr>
        </p:nvSpPr>
        <p:spPr>
          <a:xfrm>
            <a:off x="247800" y="3778638"/>
            <a:ext cx="2011680" cy="644692"/>
          </a:xfrm>
        </p:spPr>
        <p:txBody>
          <a:bodyPr anchor="ctr">
            <a:normAutofit/>
          </a:bodyPr>
          <a:lstStyle>
            <a:lvl1pPr marL="0" indent="0">
              <a:spcBef>
                <a:spcPts val="0"/>
              </a:spcBef>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First Name</a:t>
            </a:r>
          </a:p>
          <a:p>
            <a:pPr lvl="0"/>
            <a:r>
              <a:rPr lang="en-GB"/>
              <a:t>Last Name</a:t>
            </a:r>
            <a:endParaRPr lang="en-US"/>
          </a:p>
        </p:txBody>
      </p:sp>
      <p:sp>
        <p:nvSpPr>
          <p:cNvPr id="16" name="Text Placeholder 20">
            <a:extLst>
              <a:ext uri="{FF2B5EF4-FFF2-40B4-BE49-F238E27FC236}">
                <a16:creationId xmlns:a16="http://schemas.microsoft.com/office/drawing/2014/main" id="{EC75A74C-B668-F0A2-BAA4-110A6F120F98}"/>
              </a:ext>
            </a:extLst>
          </p:cNvPr>
          <p:cNvSpPr>
            <a:spLocks noGrp="1"/>
          </p:cNvSpPr>
          <p:nvPr>
            <p:ph type="body" sz="quarter" idx="16" hasCustomPrompt="1"/>
          </p:nvPr>
        </p:nvSpPr>
        <p:spPr>
          <a:xfrm>
            <a:off x="247800" y="4547462"/>
            <a:ext cx="2011680" cy="1737452"/>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9" name="Picture Placeholder 9">
            <a:extLst>
              <a:ext uri="{FF2B5EF4-FFF2-40B4-BE49-F238E27FC236}">
                <a16:creationId xmlns:a16="http://schemas.microsoft.com/office/drawing/2014/main" id="{D394CD10-095B-8C6F-216A-357ACC1C5768}"/>
              </a:ext>
            </a:extLst>
          </p:cNvPr>
          <p:cNvSpPr>
            <a:spLocks noGrp="1"/>
          </p:cNvSpPr>
          <p:nvPr>
            <p:ph type="pic" sz="quarter" idx="19"/>
          </p:nvPr>
        </p:nvSpPr>
        <p:spPr>
          <a:xfrm>
            <a:off x="5090160" y="1676398"/>
            <a:ext cx="2011680" cy="1978108"/>
          </a:xfrm>
        </p:spPr>
        <p:txBody>
          <a:bodyPr>
            <a:normAutofit/>
          </a:bodyPr>
          <a:lstStyle>
            <a:lvl1pPr marL="0" indent="0">
              <a:buNone/>
              <a:defRPr sz="1400"/>
            </a:lvl1pPr>
          </a:lstStyle>
          <a:p>
            <a:r>
              <a:rPr lang="en-US"/>
              <a:t>Click icon to add picture</a:t>
            </a:r>
          </a:p>
        </p:txBody>
      </p:sp>
      <p:sp>
        <p:nvSpPr>
          <p:cNvPr id="20" name="Picture Placeholder 9">
            <a:extLst>
              <a:ext uri="{FF2B5EF4-FFF2-40B4-BE49-F238E27FC236}">
                <a16:creationId xmlns:a16="http://schemas.microsoft.com/office/drawing/2014/main" id="{3A8C4314-ACA7-0D1E-5622-D883DBE7FCF9}"/>
              </a:ext>
            </a:extLst>
          </p:cNvPr>
          <p:cNvSpPr>
            <a:spLocks noGrp="1"/>
          </p:cNvSpPr>
          <p:nvPr>
            <p:ph type="pic" sz="quarter" idx="20"/>
          </p:nvPr>
        </p:nvSpPr>
        <p:spPr>
          <a:xfrm>
            <a:off x="9932520" y="1676398"/>
            <a:ext cx="2011680" cy="1978108"/>
          </a:xfrm>
        </p:spPr>
        <p:txBody>
          <a:bodyPr>
            <a:normAutofit/>
          </a:bodyPr>
          <a:lstStyle>
            <a:lvl1pPr marL="0" indent="0">
              <a:buNone/>
              <a:defRPr sz="1400"/>
            </a:lvl1pPr>
          </a:lstStyle>
          <a:p>
            <a:r>
              <a:rPr lang="en-US"/>
              <a:t>Click icon to add picture</a:t>
            </a:r>
          </a:p>
        </p:txBody>
      </p:sp>
      <p:sp>
        <p:nvSpPr>
          <p:cNvPr id="21" name="Text Placeholder 20">
            <a:extLst>
              <a:ext uri="{FF2B5EF4-FFF2-40B4-BE49-F238E27FC236}">
                <a16:creationId xmlns:a16="http://schemas.microsoft.com/office/drawing/2014/main" id="{9FC75493-140F-993D-8EAF-947BC7BAF54E}"/>
              </a:ext>
            </a:extLst>
          </p:cNvPr>
          <p:cNvSpPr>
            <a:spLocks noGrp="1"/>
          </p:cNvSpPr>
          <p:nvPr>
            <p:ph type="body" sz="quarter" idx="21" hasCustomPrompt="1"/>
          </p:nvPr>
        </p:nvSpPr>
        <p:spPr>
          <a:xfrm>
            <a:off x="2668980" y="3778638"/>
            <a:ext cx="2011680" cy="644692"/>
          </a:xfrm>
        </p:spPr>
        <p:txBody>
          <a:bodyPr anchor="ctr">
            <a:normAutofit/>
          </a:bodyPr>
          <a:lstStyle>
            <a:lvl1pPr marL="0" indent="0">
              <a:spcBef>
                <a:spcPts val="0"/>
              </a:spcBef>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First Name</a:t>
            </a:r>
          </a:p>
          <a:p>
            <a:pPr lvl="0"/>
            <a:r>
              <a:rPr lang="en-GB"/>
              <a:t>Last Name</a:t>
            </a:r>
            <a:endParaRPr lang="en-US"/>
          </a:p>
        </p:txBody>
      </p:sp>
      <p:sp>
        <p:nvSpPr>
          <p:cNvPr id="22" name="Text Placeholder 20">
            <a:extLst>
              <a:ext uri="{FF2B5EF4-FFF2-40B4-BE49-F238E27FC236}">
                <a16:creationId xmlns:a16="http://schemas.microsoft.com/office/drawing/2014/main" id="{8AAE705A-DE6F-5285-9967-9C6F85FCBEC4}"/>
              </a:ext>
            </a:extLst>
          </p:cNvPr>
          <p:cNvSpPr>
            <a:spLocks noGrp="1"/>
          </p:cNvSpPr>
          <p:nvPr>
            <p:ph type="body" sz="quarter" idx="22" hasCustomPrompt="1"/>
          </p:nvPr>
        </p:nvSpPr>
        <p:spPr>
          <a:xfrm>
            <a:off x="2668980" y="4547462"/>
            <a:ext cx="2011680" cy="1737452"/>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3" name="Text Placeholder 20">
            <a:extLst>
              <a:ext uri="{FF2B5EF4-FFF2-40B4-BE49-F238E27FC236}">
                <a16:creationId xmlns:a16="http://schemas.microsoft.com/office/drawing/2014/main" id="{F5094776-D827-10B4-53FB-BA52A27982B6}"/>
              </a:ext>
            </a:extLst>
          </p:cNvPr>
          <p:cNvSpPr>
            <a:spLocks noGrp="1"/>
          </p:cNvSpPr>
          <p:nvPr>
            <p:ph type="body" sz="quarter" idx="23" hasCustomPrompt="1"/>
          </p:nvPr>
        </p:nvSpPr>
        <p:spPr>
          <a:xfrm>
            <a:off x="5090160" y="3778638"/>
            <a:ext cx="2011680" cy="644692"/>
          </a:xfrm>
        </p:spPr>
        <p:txBody>
          <a:bodyPr anchor="ctr">
            <a:normAutofit/>
          </a:bodyPr>
          <a:lstStyle>
            <a:lvl1pPr marL="0" indent="0">
              <a:spcBef>
                <a:spcPts val="0"/>
              </a:spcBef>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First Name</a:t>
            </a:r>
          </a:p>
          <a:p>
            <a:pPr lvl="0"/>
            <a:r>
              <a:rPr lang="en-GB"/>
              <a:t>Last Name</a:t>
            </a:r>
            <a:endParaRPr lang="en-US"/>
          </a:p>
        </p:txBody>
      </p:sp>
      <p:sp>
        <p:nvSpPr>
          <p:cNvPr id="24" name="Text Placeholder 20">
            <a:extLst>
              <a:ext uri="{FF2B5EF4-FFF2-40B4-BE49-F238E27FC236}">
                <a16:creationId xmlns:a16="http://schemas.microsoft.com/office/drawing/2014/main" id="{0F5096DD-BD1F-2985-D828-C7DEC9AD185C}"/>
              </a:ext>
            </a:extLst>
          </p:cNvPr>
          <p:cNvSpPr>
            <a:spLocks noGrp="1"/>
          </p:cNvSpPr>
          <p:nvPr>
            <p:ph type="body" sz="quarter" idx="24" hasCustomPrompt="1"/>
          </p:nvPr>
        </p:nvSpPr>
        <p:spPr>
          <a:xfrm>
            <a:off x="5090160" y="4547462"/>
            <a:ext cx="2011680" cy="1737452"/>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5" name="Text Placeholder 20">
            <a:extLst>
              <a:ext uri="{FF2B5EF4-FFF2-40B4-BE49-F238E27FC236}">
                <a16:creationId xmlns:a16="http://schemas.microsoft.com/office/drawing/2014/main" id="{88DCC44E-89CA-C299-81A5-18F6EC49B682}"/>
              </a:ext>
            </a:extLst>
          </p:cNvPr>
          <p:cNvSpPr>
            <a:spLocks noGrp="1"/>
          </p:cNvSpPr>
          <p:nvPr>
            <p:ph type="body" sz="quarter" idx="25" hasCustomPrompt="1"/>
          </p:nvPr>
        </p:nvSpPr>
        <p:spPr>
          <a:xfrm>
            <a:off x="7511340" y="3778638"/>
            <a:ext cx="2011680" cy="644692"/>
          </a:xfrm>
        </p:spPr>
        <p:txBody>
          <a:bodyPr anchor="ctr">
            <a:normAutofit/>
          </a:bodyPr>
          <a:lstStyle>
            <a:lvl1pPr marL="0" indent="0">
              <a:spcBef>
                <a:spcPts val="0"/>
              </a:spcBef>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First Name</a:t>
            </a:r>
          </a:p>
          <a:p>
            <a:pPr lvl="0"/>
            <a:r>
              <a:rPr lang="en-GB"/>
              <a:t>Last Name</a:t>
            </a:r>
            <a:endParaRPr lang="en-US"/>
          </a:p>
        </p:txBody>
      </p:sp>
      <p:sp>
        <p:nvSpPr>
          <p:cNvPr id="26" name="Text Placeholder 20">
            <a:extLst>
              <a:ext uri="{FF2B5EF4-FFF2-40B4-BE49-F238E27FC236}">
                <a16:creationId xmlns:a16="http://schemas.microsoft.com/office/drawing/2014/main" id="{93171B60-4FD0-54FE-1BDA-FAE8B6B3ED37}"/>
              </a:ext>
            </a:extLst>
          </p:cNvPr>
          <p:cNvSpPr>
            <a:spLocks noGrp="1"/>
          </p:cNvSpPr>
          <p:nvPr>
            <p:ph type="body" sz="quarter" idx="26" hasCustomPrompt="1"/>
          </p:nvPr>
        </p:nvSpPr>
        <p:spPr>
          <a:xfrm>
            <a:off x="7511340" y="4547462"/>
            <a:ext cx="2011680" cy="1737452"/>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7" name="Text Placeholder 20">
            <a:extLst>
              <a:ext uri="{FF2B5EF4-FFF2-40B4-BE49-F238E27FC236}">
                <a16:creationId xmlns:a16="http://schemas.microsoft.com/office/drawing/2014/main" id="{7D733D7D-3196-8C3A-19C1-356774A1296A}"/>
              </a:ext>
            </a:extLst>
          </p:cNvPr>
          <p:cNvSpPr>
            <a:spLocks noGrp="1"/>
          </p:cNvSpPr>
          <p:nvPr>
            <p:ph type="body" sz="quarter" idx="27" hasCustomPrompt="1"/>
          </p:nvPr>
        </p:nvSpPr>
        <p:spPr>
          <a:xfrm>
            <a:off x="9932520" y="3778638"/>
            <a:ext cx="2011680" cy="644692"/>
          </a:xfrm>
        </p:spPr>
        <p:txBody>
          <a:bodyPr anchor="ctr">
            <a:normAutofit/>
          </a:bodyPr>
          <a:lstStyle>
            <a:lvl1pPr marL="0" indent="0">
              <a:spcBef>
                <a:spcPts val="0"/>
              </a:spcBef>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First Name</a:t>
            </a:r>
          </a:p>
          <a:p>
            <a:pPr lvl="0"/>
            <a:r>
              <a:rPr lang="en-GB"/>
              <a:t>Last Name</a:t>
            </a:r>
            <a:endParaRPr lang="en-US"/>
          </a:p>
        </p:txBody>
      </p:sp>
      <p:sp>
        <p:nvSpPr>
          <p:cNvPr id="28" name="Text Placeholder 20">
            <a:extLst>
              <a:ext uri="{FF2B5EF4-FFF2-40B4-BE49-F238E27FC236}">
                <a16:creationId xmlns:a16="http://schemas.microsoft.com/office/drawing/2014/main" id="{1B3250A7-237E-3D50-15BC-1FB70DDC706B}"/>
              </a:ext>
            </a:extLst>
          </p:cNvPr>
          <p:cNvSpPr>
            <a:spLocks noGrp="1"/>
          </p:cNvSpPr>
          <p:nvPr>
            <p:ph type="body" sz="quarter" idx="28" hasCustomPrompt="1"/>
          </p:nvPr>
        </p:nvSpPr>
        <p:spPr>
          <a:xfrm>
            <a:off x="9932520" y="4547462"/>
            <a:ext cx="2011680" cy="1737452"/>
          </a:xfrm>
        </p:spPr>
        <p:txBody>
          <a:bodyPr anchor="t">
            <a:normAutofit/>
          </a:bodyPr>
          <a:lstStyle>
            <a:lvl1pPr marL="0" indent="0">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4" name="Straight Connector 3">
            <a:extLst>
              <a:ext uri="{FF2B5EF4-FFF2-40B4-BE49-F238E27FC236}">
                <a16:creationId xmlns:a16="http://schemas.microsoft.com/office/drawing/2014/main" id="{46632C3A-3111-7577-6F0E-0DF95B05B290}"/>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B3F2ECCE-1F5D-60F3-E3FD-57FCCF5BDEA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1A78F87D-7A3B-E072-4094-548910ECBE2C}"/>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6" name="Title 1">
            <a:extLst>
              <a:ext uri="{FF2B5EF4-FFF2-40B4-BE49-F238E27FC236}">
                <a16:creationId xmlns:a16="http://schemas.microsoft.com/office/drawing/2014/main" id="{31C0A00C-332F-6E94-318C-A7CF96616F96}"/>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3755052986"/>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ith Icon">
    <p:spTree>
      <p:nvGrpSpPr>
        <p:cNvPr id="1" name=""/>
        <p:cNvGrpSpPr/>
        <p:nvPr/>
      </p:nvGrpSpPr>
      <p:grpSpPr>
        <a:xfrm>
          <a:off x="0" y="0"/>
          <a:ext cx="0" cy="0"/>
          <a:chOff x="0" y="0"/>
          <a:chExt cx="0" cy="0"/>
        </a:xfrm>
      </p:grpSpPr>
      <p:sp>
        <p:nvSpPr>
          <p:cNvPr id="13" name="Text Placeholder 20">
            <a:extLst>
              <a:ext uri="{FF2B5EF4-FFF2-40B4-BE49-F238E27FC236}">
                <a16:creationId xmlns:a16="http://schemas.microsoft.com/office/drawing/2014/main" id="{A5F740A3-C489-4D63-2F7D-FCB927BB6463}"/>
              </a:ext>
            </a:extLst>
          </p:cNvPr>
          <p:cNvSpPr>
            <a:spLocks noGrp="1"/>
          </p:cNvSpPr>
          <p:nvPr>
            <p:ph type="body" sz="quarter" idx="13" hasCustomPrompt="1"/>
          </p:nvPr>
        </p:nvSpPr>
        <p:spPr>
          <a:xfrm>
            <a:off x="247800" y="3385940"/>
            <a:ext cx="2642616" cy="640080"/>
          </a:xfrm>
        </p:spPr>
        <p:txBody>
          <a:bodyPr anchor="t">
            <a:normAutofit/>
          </a:bodyPr>
          <a:lstStyle>
            <a:lvl1pPr marL="0" indent="0" algn="ctr">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6" name="Text Placeholder 20">
            <a:extLst>
              <a:ext uri="{FF2B5EF4-FFF2-40B4-BE49-F238E27FC236}">
                <a16:creationId xmlns:a16="http://schemas.microsoft.com/office/drawing/2014/main" id="{EC75A74C-B668-F0A2-BAA4-110A6F120F98}"/>
              </a:ext>
            </a:extLst>
          </p:cNvPr>
          <p:cNvSpPr>
            <a:spLocks noGrp="1"/>
          </p:cNvSpPr>
          <p:nvPr>
            <p:ph type="body" sz="quarter" idx="16" hasCustomPrompt="1"/>
          </p:nvPr>
        </p:nvSpPr>
        <p:spPr>
          <a:xfrm>
            <a:off x="247800" y="4201610"/>
            <a:ext cx="2642616" cy="2083303"/>
          </a:xfrm>
        </p:spPr>
        <p:txBody>
          <a:bodyPr anchor="t">
            <a:normAutofit/>
          </a:bodyPr>
          <a:lstStyle>
            <a:lvl1pPr marL="0" indent="0" algn="ctr">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1" name="Text Placeholder 20">
            <a:extLst>
              <a:ext uri="{FF2B5EF4-FFF2-40B4-BE49-F238E27FC236}">
                <a16:creationId xmlns:a16="http://schemas.microsoft.com/office/drawing/2014/main" id="{9FC75493-140F-993D-8EAF-947BC7BAF54E}"/>
              </a:ext>
            </a:extLst>
          </p:cNvPr>
          <p:cNvSpPr>
            <a:spLocks noGrp="1"/>
          </p:cNvSpPr>
          <p:nvPr>
            <p:ph type="body" sz="quarter" idx="21" hasCustomPrompt="1"/>
          </p:nvPr>
        </p:nvSpPr>
        <p:spPr>
          <a:xfrm>
            <a:off x="3262106" y="3385940"/>
            <a:ext cx="2642616" cy="640080"/>
          </a:xfrm>
        </p:spPr>
        <p:txBody>
          <a:bodyPr anchor="t">
            <a:normAutofit/>
          </a:bodyPr>
          <a:lstStyle>
            <a:lvl1pPr marL="0" indent="0" algn="ctr">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2" name="Text Placeholder 20">
            <a:extLst>
              <a:ext uri="{FF2B5EF4-FFF2-40B4-BE49-F238E27FC236}">
                <a16:creationId xmlns:a16="http://schemas.microsoft.com/office/drawing/2014/main" id="{8AAE705A-DE6F-5285-9967-9C6F85FCBEC4}"/>
              </a:ext>
            </a:extLst>
          </p:cNvPr>
          <p:cNvSpPr>
            <a:spLocks noGrp="1"/>
          </p:cNvSpPr>
          <p:nvPr>
            <p:ph type="body" sz="quarter" idx="22" hasCustomPrompt="1"/>
          </p:nvPr>
        </p:nvSpPr>
        <p:spPr>
          <a:xfrm>
            <a:off x="3262106" y="4201610"/>
            <a:ext cx="2642616" cy="2083303"/>
          </a:xfrm>
        </p:spPr>
        <p:txBody>
          <a:bodyPr anchor="t">
            <a:normAutofit/>
          </a:bodyPr>
          <a:lstStyle>
            <a:lvl1pPr marL="0" indent="0" algn="ctr">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3" name="Text Placeholder 20">
            <a:extLst>
              <a:ext uri="{FF2B5EF4-FFF2-40B4-BE49-F238E27FC236}">
                <a16:creationId xmlns:a16="http://schemas.microsoft.com/office/drawing/2014/main" id="{F5094776-D827-10B4-53FB-BA52A27982B6}"/>
              </a:ext>
            </a:extLst>
          </p:cNvPr>
          <p:cNvSpPr>
            <a:spLocks noGrp="1"/>
          </p:cNvSpPr>
          <p:nvPr>
            <p:ph type="body" sz="quarter" idx="23" hasCustomPrompt="1"/>
          </p:nvPr>
        </p:nvSpPr>
        <p:spPr>
          <a:xfrm>
            <a:off x="6276412" y="3385940"/>
            <a:ext cx="2642616" cy="640080"/>
          </a:xfrm>
        </p:spPr>
        <p:txBody>
          <a:bodyPr anchor="t">
            <a:normAutofit/>
          </a:bodyPr>
          <a:lstStyle>
            <a:lvl1pPr marL="0" indent="0" algn="ctr">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4" name="Text Placeholder 20">
            <a:extLst>
              <a:ext uri="{FF2B5EF4-FFF2-40B4-BE49-F238E27FC236}">
                <a16:creationId xmlns:a16="http://schemas.microsoft.com/office/drawing/2014/main" id="{0F5096DD-BD1F-2985-D828-C7DEC9AD185C}"/>
              </a:ext>
            </a:extLst>
          </p:cNvPr>
          <p:cNvSpPr>
            <a:spLocks noGrp="1"/>
          </p:cNvSpPr>
          <p:nvPr>
            <p:ph type="body" sz="quarter" idx="24" hasCustomPrompt="1"/>
          </p:nvPr>
        </p:nvSpPr>
        <p:spPr>
          <a:xfrm>
            <a:off x="6276412" y="4201610"/>
            <a:ext cx="2642616" cy="2083303"/>
          </a:xfrm>
        </p:spPr>
        <p:txBody>
          <a:bodyPr anchor="t">
            <a:normAutofit/>
          </a:bodyPr>
          <a:lstStyle>
            <a:lvl1pPr marL="0" indent="0" algn="ctr">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5" name="Text Placeholder 20">
            <a:extLst>
              <a:ext uri="{FF2B5EF4-FFF2-40B4-BE49-F238E27FC236}">
                <a16:creationId xmlns:a16="http://schemas.microsoft.com/office/drawing/2014/main" id="{88DCC44E-89CA-C299-81A5-18F6EC49B682}"/>
              </a:ext>
            </a:extLst>
          </p:cNvPr>
          <p:cNvSpPr>
            <a:spLocks noGrp="1"/>
          </p:cNvSpPr>
          <p:nvPr>
            <p:ph type="body" sz="quarter" idx="25" hasCustomPrompt="1"/>
          </p:nvPr>
        </p:nvSpPr>
        <p:spPr>
          <a:xfrm>
            <a:off x="9290717" y="3385940"/>
            <a:ext cx="2646099" cy="640080"/>
          </a:xfrm>
        </p:spPr>
        <p:txBody>
          <a:bodyPr anchor="t">
            <a:normAutofit/>
          </a:bodyPr>
          <a:lstStyle>
            <a:lvl1pPr marL="0" indent="0" algn="ctr">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6" name="Text Placeholder 20">
            <a:extLst>
              <a:ext uri="{FF2B5EF4-FFF2-40B4-BE49-F238E27FC236}">
                <a16:creationId xmlns:a16="http://schemas.microsoft.com/office/drawing/2014/main" id="{93171B60-4FD0-54FE-1BDA-FAE8B6B3ED37}"/>
              </a:ext>
            </a:extLst>
          </p:cNvPr>
          <p:cNvSpPr>
            <a:spLocks noGrp="1"/>
          </p:cNvSpPr>
          <p:nvPr>
            <p:ph type="body" sz="quarter" idx="26" hasCustomPrompt="1"/>
          </p:nvPr>
        </p:nvSpPr>
        <p:spPr>
          <a:xfrm>
            <a:off x="9290717" y="4201610"/>
            <a:ext cx="2646099" cy="2083303"/>
          </a:xfrm>
        </p:spPr>
        <p:txBody>
          <a:bodyPr anchor="t">
            <a:normAutofit/>
          </a:bodyPr>
          <a:lstStyle>
            <a:lvl1pPr marL="0" indent="0" algn="ctr">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4" name="Straight Connector 3">
            <a:extLst>
              <a:ext uri="{FF2B5EF4-FFF2-40B4-BE49-F238E27FC236}">
                <a16:creationId xmlns:a16="http://schemas.microsoft.com/office/drawing/2014/main" id="{B1E122F1-446D-5162-8253-745AFD8BF8DA}"/>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05BE1BF-1D34-A472-CDDD-0414A2007AAB}"/>
              </a:ext>
            </a:extLst>
          </p:cNvPr>
          <p:cNvSpPr/>
          <p:nvPr userDrawn="1"/>
        </p:nvSpPr>
        <p:spPr>
          <a:xfrm>
            <a:off x="957108" y="1986730"/>
            <a:ext cx="1224000" cy="1224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ACA49F9-3746-8317-807E-6DA192F09210}"/>
              </a:ext>
            </a:extLst>
          </p:cNvPr>
          <p:cNvSpPr/>
          <p:nvPr userDrawn="1"/>
        </p:nvSpPr>
        <p:spPr>
          <a:xfrm>
            <a:off x="3971414" y="1986730"/>
            <a:ext cx="1224000" cy="1224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B752F5-D8BD-7C6D-8484-99D898BFBCF0}"/>
              </a:ext>
            </a:extLst>
          </p:cNvPr>
          <p:cNvSpPr/>
          <p:nvPr userDrawn="1"/>
        </p:nvSpPr>
        <p:spPr>
          <a:xfrm>
            <a:off x="6985720" y="1986730"/>
            <a:ext cx="1224000" cy="1224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95ACDE5-FC2B-DA94-5C8A-A2430A21DD6C}"/>
              </a:ext>
            </a:extLst>
          </p:cNvPr>
          <p:cNvSpPr/>
          <p:nvPr userDrawn="1"/>
        </p:nvSpPr>
        <p:spPr>
          <a:xfrm>
            <a:off x="10001766" y="1986730"/>
            <a:ext cx="1224000" cy="1224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39A99E-9E7E-DFF8-E089-B1ED32C546E0}"/>
              </a:ext>
            </a:extLst>
          </p:cNvPr>
          <p:cNvSpPr/>
          <p:nvPr userDrawn="1"/>
        </p:nvSpPr>
        <p:spPr>
          <a:xfrm>
            <a:off x="0" y="6858001"/>
            <a:ext cx="7368988" cy="426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ysClr val="windowText" lastClr="000000"/>
                </a:solidFill>
              </a:rPr>
              <a:t>Place icons in square boxes. Use Google icons. Choose Sharp icons from: </a:t>
            </a:r>
            <a:r>
              <a:rPr lang="en-IN" sz="1000">
                <a:hlinkClick r:id="rId2"/>
              </a:rPr>
              <a:t>https://fonts.google.com/icons?icon.style=Sharp</a:t>
            </a:r>
            <a:br>
              <a:rPr lang="en-IN" sz="1000"/>
            </a:br>
            <a:r>
              <a:rPr lang="en-IN" sz="1000">
                <a:solidFill>
                  <a:schemeClr val="tx1"/>
                </a:solidFill>
              </a:rPr>
              <a:t>For recolouring of icon</a:t>
            </a:r>
            <a:r>
              <a:rPr lang="en-IN" sz="1000" baseline="0">
                <a:solidFill>
                  <a:schemeClr val="tx1"/>
                </a:solidFill>
              </a:rPr>
              <a:t>: Select the icon → Picture Format → Colour</a:t>
            </a:r>
            <a:endParaRPr lang="en-IN" sz="1000" baseline="0">
              <a:solidFill>
                <a:schemeClr val="tx1"/>
              </a:solidFill>
              <a:effectLst/>
            </a:endParaRPr>
          </a:p>
        </p:txBody>
      </p:sp>
      <p:sp>
        <p:nvSpPr>
          <p:cNvPr id="17" name="Picture Placeholder 16">
            <a:extLst>
              <a:ext uri="{FF2B5EF4-FFF2-40B4-BE49-F238E27FC236}">
                <a16:creationId xmlns:a16="http://schemas.microsoft.com/office/drawing/2014/main" id="{6E6893AF-7D24-D150-F511-07EB3105DB26}"/>
              </a:ext>
            </a:extLst>
          </p:cNvPr>
          <p:cNvSpPr>
            <a:spLocks noGrp="1"/>
          </p:cNvSpPr>
          <p:nvPr>
            <p:ph type="pic" sz="quarter" idx="27"/>
          </p:nvPr>
        </p:nvSpPr>
        <p:spPr>
          <a:xfrm>
            <a:off x="1100796" y="2131053"/>
            <a:ext cx="936624" cy="935355"/>
          </a:xfrm>
        </p:spPr>
        <p:txBody>
          <a:bodyPr>
            <a:normAutofit/>
          </a:bodyPr>
          <a:lstStyle>
            <a:lvl1pPr marL="0" indent="0">
              <a:buNone/>
              <a:defRPr sz="800"/>
            </a:lvl1pPr>
          </a:lstStyle>
          <a:p>
            <a:r>
              <a:rPr lang="en-US"/>
              <a:t>Click icon to add picture</a:t>
            </a:r>
            <a:endParaRPr lang="en-IN"/>
          </a:p>
        </p:txBody>
      </p:sp>
      <p:sp>
        <p:nvSpPr>
          <p:cNvPr id="32" name="Picture Placeholder 16">
            <a:extLst>
              <a:ext uri="{FF2B5EF4-FFF2-40B4-BE49-F238E27FC236}">
                <a16:creationId xmlns:a16="http://schemas.microsoft.com/office/drawing/2014/main" id="{9571680B-2CEC-F7E8-7591-69CA25C7DB01}"/>
              </a:ext>
            </a:extLst>
          </p:cNvPr>
          <p:cNvSpPr>
            <a:spLocks noGrp="1"/>
          </p:cNvSpPr>
          <p:nvPr>
            <p:ph type="pic" sz="quarter" idx="28"/>
          </p:nvPr>
        </p:nvSpPr>
        <p:spPr>
          <a:xfrm>
            <a:off x="4115102" y="2131053"/>
            <a:ext cx="936624" cy="935355"/>
          </a:xfrm>
        </p:spPr>
        <p:txBody>
          <a:bodyPr>
            <a:normAutofit/>
          </a:bodyPr>
          <a:lstStyle>
            <a:lvl1pPr marL="0" indent="0">
              <a:buNone/>
              <a:defRPr sz="800"/>
            </a:lvl1pPr>
          </a:lstStyle>
          <a:p>
            <a:r>
              <a:rPr lang="en-US"/>
              <a:t>Click icon to add picture</a:t>
            </a:r>
            <a:endParaRPr lang="en-IN"/>
          </a:p>
        </p:txBody>
      </p:sp>
      <p:sp>
        <p:nvSpPr>
          <p:cNvPr id="33" name="Picture Placeholder 16">
            <a:extLst>
              <a:ext uri="{FF2B5EF4-FFF2-40B4-BE49-F238E27FC236}">
                <a16:creationId xmlns:a16="http://schemas.microsoft.com/office/drawing/2014/main" id="{780BBD9F-AEBA-6030-2685-F8B37CE44561}"/>
              </a:ext>
            </a:extLst>
          </p:cNvPr>
          <p:cNvSpPr>
            <a:spLocks noGrp="1"/>
          </p:cNvSpPr>
          <p:nvPr>
            <p:ph type="pic" sz="quarter" idx="29"/>
          </p:nvPr>
        </p:nvSpPr>
        <p:spPr>
          <a:xfrm>
            <a:off x="7129408" y="2131053"/>
            <a:ext cx="936624" cy="935355"/>
          </a:xfrm>
        </p:spPr>
        <p:txBody>
          <a:bodyPr>
            <a:normAutofit/>
          </a:bodyPr>
          <a:lstStyle>
            <a:lvl1pPr marL="0" indent="0">
              <a:buNone/>
              <a:defRPr sz="800"/>
            </a:lvl1pPr>
          </a:lstStyle>
          <a:p>
            <a:r>
              <a:rPr lang="en-US"/>
              <a:t>Click icon to add picture</a:t>
            </a:r>
            <a:endParaRPr lang="en-IN"/>
          </a:p>
        </p:txBody>
      </p:sp>
      <p:sp>
        <p:nvSpPr>
          <p:cNvPr id="34" name="Picture Placeholder 16">
            <a:extLst>
              <a:ext uri="{FF2B5EF4-FFF2-40B4-BE49-F238E27FC236}">
                <a16:creationId xmlns:a16="http://schemas.microsoft.com/office/drawing/2014/main" id="{28750539-AA57-5459-1CDF-DD5CFC18456E}"/>
              </a:ext>
            </a:extLst>
          </p:cNvPr>
          <p:cNvSpPr>
            <a:spLocks noGrp="1"/>
          </p:cNvSpPr>
          <p:nvPr>
            <p:ph type="pic" sz="quarter" idx="30"/>
          </p:nvPr>
        </p:nvSpPr>
        <p:spPr>
          <a:xfrm>
            <a:off x="10145454" y="2131053"/>
            <a:ext cx="936624" cy="935355"/>
          </a:xfrm>
        </p:spPr>
        <p:txBody>
          <a:bodyPr>
            <a:normAutofit/>
          </a:bodyPr>
          <a:lstStyle>
            <a:lvl1pPr marL="0" indent="0">
              <a:buNone/>
              <a:defRPr sz="800"/>
            </a:lvl1pPr>
          </a:lstStyle>
          <a:p>
            <a:r>
              <a:rPr lang="en-US"/>
              <a:t>Click icon to add picture</a:t>
            </a:r>
            <a:endParaRPr lang="en-IN"/>
          </a:p>
        </p:txBody>
      </p:sp>
      <p:pic>
        <p:nvPicPr>
          <p:cNvPr id="3" name="Picture 2" descr="Graphical user interface, text&#10;&#10;Description automatically generated">
            <a:extLst>
              <a:ext uri="{FF2B5EF4-FFF2-40B4-BE49-F238E27FC236}">
                <a16:creationId xmlns:a16="http://schemas.microsoft.com/office/drawing/2014/main" id="{0BA87359-B77C-424C-6516-AD424B0B145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5" name="object 18">
            <a:extLst>
              <a:ext uri="{FF2B5EF4-FFF2-40B4-BE49-F238E27FC236}">
                <a16:creationId xmlns:a16="http://schemas.microsoft.com/office/drawing/2014/main" id="{31DEB59A-F56A-1F35-4EC3-DF5C77587577}"/>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11" name="Title 1">
            <a:extLst>
              <a:ext uri="{FF2B5EF4-FFF2-40B4-BE49-F238E27FC236}">
                <a16:creationId xmlns:a16="http://schemas.microsoft.com/office/drawing/2014/main" id="{BC718A9B-8BD8-620B-847D-CE63FDD51342}"/>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3584264091"/>
      </p:ext>
    </p:extLst>
  </p:cSld>
  <p:clrMapOvr>
    <a:masterClrMapping/>
  </p:clrMapOvr>
  <p:transition>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with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BBB85-2F89-AD34-7BFB-CF3F457A37B2}"/>
              </a:ext>
            </a:extLst>
          </p:cNvPr>
          <p:cNvSpPr/>
          <p:nvPr userDrawn="1"/>
        </p:nvSpPr>
        <p:spPr>
          <a:xfrm>
            <a:off x="0" y="2057400"/>
            <a:ext cx="12188952" cy="480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5" name="Text Placeholder 20">
            <a:extLst>
              <a:ext uri="{FF2B5EF4-FFF2-40B4-BE49-F238E27FC236}">
                <a16:creationId xmlns:a16="http://schemas.microsoft.com/office/drawing/2014/main" id="{513AF1C6-D692-AD16-C1BB-DB164E406267}"/>
              </a:ext>
            </a:extLst>
          </p:cNvPr>
          <p:cNvSpPr>
            <a:spLocks noGrp="1"/>
          </p:cNvSpPr>
          <p:nvPr>
            <p:ph type="body" sz="quarter" idx="13" hasCustomPrompt="1"/>
          </p:nvPr>
        </p:nvSpPr>
        <p:spPr>
          <a:xfrm>
            <a:off x="247799" y="4015559"/>
            <a:ext cx="2414016" cy="581374"/>
          </a:xfrm>
        </p:spPr>
        <p:txBody>
          <a:bodyPr anchor="t">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6" name="Text Placeholder 20">
            <a:extLst>
              <a:ext uri="{FF2B5EF4-FFF2-40B4-BE49-F238E27FC236}">
                <a16:creationId xmlns:a16="http://schemas.microsoft.com/office/drawing/2014/main" id="{0D05853A-CF89-E46E-4395-7D8072EDB9F6}"/>
              </a:ext>
            </a:extLst>
          </p:cNvPr>
          <p:cNvSpPr>
            <a:spLocks noGrp="1"/>
          </p:cNvSpPr>
          <p:nvPr>
            <p:ph type="body" sz="quarter" idx="16" hasCustomPrompt="1"/>
          </p:nvPr>
        </p:nvSpPr>
        <p:spPr>
          <a:xfrm>
            <a:off x="247799" y="4719232"/>
            <a:ext cx="2414016" cy="1600288"/>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7" name="Text Placeholder 20">
            <a:extLst>
              <a:ext uri="{FF2B5EF4-FFF2-40B4-BE49-F238E27FC236}">
                <a16:creationId xmlns:a16="http://schemas.microsoft.com/office/drawing/2014/main" id="{1A5464C4-8C63-9003-4C82-C6C69B778BDB}"/>
              </a:ext>
            </a:extLst>
          </p:cNvPr>
          <p:cNvSpPr>
            <a:spLocks noGrp="1"/>
          </p:cNvSpPr>
          <p:nvPr>
            <p:ph type="body" sz="quarter" idx="17" hasCustomPrompt="1"/>
          </p:nvPr>
        </p:nvSpPr>
        <p:spPr>
          <a:xfrm>
            <a:off x="3341893" y="4015559"/>
            <a:ext cx="2414016" cy="581374"/>
          </a:xfrm>
        </p:spPr>
        <p:txBody>
          <a:bodyPr anchor="t">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8" name="Text Placeholder 20">
            <a:extLst>
              <a:ext uri="{FF2B5EF4-FFF2-40B4-BE49-F238E27FC236}">
                <a16:creationId xmlns:a16="http://schemas.microsoft.com/office/drawing/2014/main" id="{600960BD-5633-F4E6-D9EF-6141714ED205}"/>
              </a:ext>
            </a:extLst>
          </p:cNvPr>
          <p:cNvSpPr>
            <a:spLocks noGrp="1"/>
          </p:cNvSpPr>
          <p:nvPr>
            <p:ph type="body" sz="quarter" idx="18" hasCustomPrompt="1"/>
          </p:nvPr>
        </p:nvSpPr>
        <p:spPr>
          <a:xfrm>
            <a:off x="3341893" y="4719232"/>
            <a:ext cx="2414016" cy="1600288"/>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9" name="Text Placeholder 20">
            <a:extLst>
              <a:ext uri="{FF2B5EF4-FFF2-40B4-BE49-F238E27FC236}">
                <a16:creationId xmlns:a16="http://schemas.microsoft.com/office/drawing/2014/main" id="{B90E9442-AD0F-6F5D-6BDB-174AEBA5D821}"/>
              </a:ext>
            </a:extLst>
          </p:cNvPr>
          <p:cNvSpPr>
            <a:spLocks noGrp="1"/>
          </p:cNvSpPr>
          <p:nvPr>
            <p:ph type="body" sz="quarter" idx="19" hasCustomPrompt="1"/>
          </p:nvPr>
        </p:nvSpPr>
        <p:spPr>
          <a:xfrm>
            <a:off x="6435987" y="4015559"/>
            <a:ext cx="2414016" cy="581374"/>
          </a:xfrm>
        </p:spPr>
        <p:txBody>
          <a:bodyPr anchor="t">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0" name="Text Placeholder 20">
            <a:extLst>
              <a:ext uri="{FF2B5EF4-FFF2-40B4-BE49-F238E27FC236}">
                <a16:creationId xmlns:a16="http://schemas.microsoft.com/office/drawing/2014/main" id="{1EE3261A-0CC8-2B76-57E5-D5304619C6DF}"/>
              </a:ext>
            </a:extLst>
          </p:cNvPr>
          <p:cNvSpPr>
            <a:spLocks noGrp="1"/>
          </p:cNvSpPr>
          <p:nvPr>
            <p:ph type="body" sz="quarter" idx="20" hasCustomPrompt="1"/>
          </p:nvPr>
        </p:nvSpPr>
        <p:spPr>
          <a:xfrm>
            <a:off x="6435987" y="4719232"/>
            <a:ext cx="2414016" cy="1600288"/>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1" name="Text Placeholder 20">
            <a:extLst>
              <a:ext uri="{FF2B5EF4-FFF2-40B4-BE49-F238E27FC236}">
                <a16:creationId xmlns:a16="http://schemas.microsoft.com/office/drawing/2014/main" id="{9D880028-A213-EBD1-0428-D3F537CE4C58}"/>
              </a:ext>
            </a:extLst>
          </p:cNvPr>
          <p:cNvSpPr>
            <a:spLocks noGrp="1"/>
          </p:cNvSpPr>
          <p:nvPr>
            <p:ph type="body" sz="quarter" idx="21" hasCustomPrompt="1"/>
          </p:nvPr>
        </p:nvSpPr>
        <p:spPr>
          <a:xfrm>
            <a:off x="9530081" y="4015559"/>
            <a:ext cx="2414120" cy="581374"/>
          </a:xfrm>
        </p:spPr>
        <p:txBody>
          <a:bodyPr anchor="t">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2" name="Text Placeholder 20">
            <a:extLst>
              <a:ext uri="{FF2B5EF4-FFF2-40B4-BE49-F238E27FC236}">
                <a16:creationId xmlns:a16="http://schemas.microsoft.com/office/drawing/2014/main" id="{4301B345-C468-A14F-344C-64141D510E04}"/>
              </a:ext>
            </a:extLst>
          </p:cNvPr>
          <p:cNvSpPr>
            <a:spLocks noGrp="1"/>
          </p:cNvSpPr>
          <p:nvPr>
            <p:ph type="body" sz="quarter" idx="22" hasCustomPrompt="1"/>
          </p:nvPr>
        </p:nvSpPr>
        <p:spPr>
          <a:xfrm>
            <a:off x="9530081" y="4719232"/>
            <a:ext cx="2414120" cy="1600288"/>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25" name="Straight Connector 24">
            <a:extLst>
              <a:ext uri="{FF2B5EF4-FFF2-40B4-BE49-F238E27FC236}">
                <a16:creationId xmlns:a16="http://schemas.microsoft.com/office/drawing/2014/main" id="{5B3C1260-0DC1-5003-E78A-8D0BE4AE09B1}"/>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5F01E2E-E7CB-360C-1D40-73E6DD67BBA8}"/>
              </a:ext>
            </a:extLst>
          </p:cNvPr>
          <p:cNvSpPr/>
          <p:nvPr userDrawn="1"/>
        </p:nvSpPr>
        <p:spPr>
          <a:xfrm>
            <a:off x="247799" y="2547739"/>
            <a:ext cx="1298448" cy="129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CB1122-6401-DC1E-C6B4-A3A3020380A1}"/>
              </a:ext>
            </a:extLst>
          </p:cNvPr>
          <p:cNvSpPr/>
          <p:nvPr userDrawn="1"/>
        </p:nvSpPr>
        <p:spPr>
          <a:xfrm>
            <a:off x="3341893" y="2547739"/>
            <a:ext cx="1298448" cy="129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992E81-E7D5-3B4E-EFCE-9663E57FCD78}"/>
              </a:ext>
            </a:extLst>
          </p:cNvPr>
          <p:cNvSpPr/>
          <p:nvPr userDrawn="1"/>
        </p:nvSpPr>
        <p:spPr>
          <a:xfrm>
            <a:off x="6435987" y="2547739"/>
            <a:ext cx="1298448" cy="129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50CD3D5-D009-9FB3-979F-00D67EF7876E}"/>
              </a:ext>
            </a:extLst>
          </p:cNvPr>
          <p:cNvSpPr/>
          <p:nvPr userDrawn="1"/>
        </p:nvSpPr>
        <p:spPr>
          <a:xfrm>
            <a:off x="9530081" y="2547739"/>
            <a:ext cx="1298448" cy="1298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C3F6FB8-F443-0EA9-DA31-97D3D0102339}"/>
              </a:ext>
            </a:extLst>
          </p:cNvPr>
          <p:cNvSpPr/>
          <p:nvPr userDrawn="1"/>
        </p:nvSpPr>
        <p:spPr>
          <a:xfrm>
            <a:off x="0" y="6858001"/>
            <a:ext cx="7368988" cy="426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ysClr val="windowText" lastClr="000000"/>
                </a:solidFill>
              </a:rPr>
              <a:t>Place icons in square boxes. Use Google icons. Choose Sharp icons from: </a:t>
            </a:r>
            <a:r>
              <a:rPr lang="en-IN" sz="1000">
                <a:hlinkClick r:id="rId2"/>
              </a:rPr>
              <a:t>https://fonts.google.com/icons?icon.style=Sharp</a:t>
            </a:r>
            <a:br>
              <a:rPr lang="en-IN" sz="1000"/>
            </a:br>
            <a:r>
              <a:rPr lang="en-IN" sz="1000">
                <a:solidFill>
                  <a:schemeClr val="tx1"/>
                </a:solidFill>
              </a:rPr>
              <a:t>For recolouring of icon</a:t>
            </a:r>
            <a:r>
              <a:rPr lang="en-IN" sz="1000" baseline="0">
                <a:solidFill>
                  <a:schemeClr val="tx1"/>
                </a:solidFill>
              </a:rPr>
              <a:t>: Select the icon → Picture Format → Colour</a:t>
            </a:r>
            <a:endParaRPr lang="en-IN" sz="1000" baseline="0">
              <a:solidFill>
                <a:schemeClr val="tx1"/>
              </a:solidFill>
              <a:effectLst/>
            </a:endParaRPr>
          </a:p>
        </p:txBody>
      </p:sp>
      <p:sp>
        <p:nvSpPr>
          <p:cNvPr id="7" name="Picture Placeholder 16">
            <a:extLst>
              <a:ext uri="{FF2B5EF4-FFF2-40B4-BE49-F238E27FC236}">
                <a16:creationId xmlns:a16="http://schemas.microsoft.com/office/drawing/2014/main" id="{D0489A85-0596-22E5-6CED-4499FF584DAF}"/>
              </a:ext>
            </a:extLst>
          </p:cNvPr>
          <p:cNvSpPr>
            <a:spLocks noGrp="1"/>
          </p:cNvSpPr>
          <p:nvPr>
            <p:ph type="pic" sz="quarter" idx="27"/>
          </p:nvPr>
        </p:nvSpPr>
        <p:spPr>
          <a:xfrm>
            <a:off x="428711" y="2729286"/>
            <a:ext cx="936624" cy="935355"/>
          </a:xfrm>
        </p:spPr>
        <p:txBody>
          <a:bodyPr>
            <a:normAutofit/>
          </a:bodyPr>
          <a:lstStyle>
            <a:lvl1pPr marL="0" indent="0">
              <a:buNone/>
              <a:defRPr sz="800"/>
            </a:lvl1pPr>
          </a:lstStyle>
          <a:p>
            <a:r>
              <a:rPr lang="en-US"/>
              <a:t>Click icon to add picture</a:t>
            </a:r>
            <a:endParaRPr lang="en-IN"/>
          </a:p>
        </p:txBody>
      </p:sp>
      <p:sp>
        <p:nvSpPr>
          <p:cNvPr id="30" name="Picture Placeholder 16">
            <a:extLst>
              <a:ext uri="{FF2B5EF4-FFF2-40B4-BE49-F238E27FC236}">
                <a16:creationId xmlns:a16="http://schemas.microsoft.com/office/drawing/2014/main" id="{B46D8327-21FD-0AC1-C516-671552007EDB}"/>
              </a:ext>
            </a:extLst>
          </p:cNvPr>
          <p:cNvSpPr>
            <a:spLocks noGrp="1"/>
          </p:cNvSpPr>
          <p:nvPr>
            <p:ph type="pic" sz="quarter" idx="28"/>
          </p:nvPr>
        </p:nvSpPr>
        <p:spPr>
          <a:xfrm>
            <a:off x="3522805" y="2729286"/>
            <a:ext cx="936624" cy="935355"/>
          </a:xfrm>
        </p:spPr>
        <p:txBody>
          <a:bodyPr>
            <a:normAutofit/>
          </a:bodyPr>
          <a:lstStyle>
            <a:lvl1pPr marL="0" indent="0">
              <a:buNone/>
              <a:defRPr sz="800"/>
            </a:lvl1pPr>
          </a:lstStyle>
          <a:p>
            <a:r>
              <a:rPr lang="en-US"/>
              <a:t>Click icon to add picture</a:t>
            </a:r>
            <a:endParaRPr lang="en-IN"/>
          </a:p>
        </p:txBody>
      </p:sp>
      <p:sp>
        <p:nvSpPr>
          <p:cNvPr id="31" name="Picture Placeholder 16">
            <a:extLst>
              <a:ext uri="{FF2B5EF4-FFF2-40B4-BE49-F238E27FC236}">
                <a16:creationId xmlns:a16="http://schemas.microsoft.com/office/drawing/2014/main" id="{640F32D1-3775-5A7E-1063-97E7E3E912D7}"/>
              </a:ext>
            </a:extLst>
          </p:cNvPr>
          <p:cNvSpPr>
            <a:spLocks noGrp="1"/>
          </p:cNvSpPr>
          <p:nvPr>
            <p:ph type="pic" sz="quarter" idx="29"/>
          </p:nvPr>
        </p:nvSpPr>
        <p:spPr>
          <a:xfrm>
            <a:off x="6616899" y="2729286"/>
            <a:ext cx="936624" cy="935355"/>
          </a:xfrm>
        </p:spPr>
        <p:txBody>
          <a:bodyPr>
            <a:normAutofit/>
          </a:bodyPr>
          <a:lstStyle>
            <a:lvl1pPr marL="0" indent="0">
              <a:buNone/>
              <a:defRPr sz="800"/>
            </a:lvl1pPr>
          </a:lstStyle>
          <a:p>
            <a:r>
              <a:rPr lang="en-US"/>
              <a:t>Click icon to add picture</a:t>
            </a:r>
            <a:endParaRPr lang="en-IN"/>
          </a:p>
        </p:txBody>
      </p:sp>
      <p:sp>
        <p:nvSpPr>
          <p:cNvPr id="32" name="Picture Placeholder 16">
            <a:extLst>
              <a:ext uri="{FF2B5EF4-FFF2-40B4-BE49-F238E27FC236}">
                <a16:creationId xmlns:a16="http://schemas.microsoft.com/office/drawing/2014/main" id="{A8C6C023-908B-7729-2175-5C9BD1A27487}"/>
              </a:ext>
            </a:extLst>
          </p:cNvPr>
          <p:cNvSpPr>
            <a:spLocks noGrp="1"/>
          </p:cNvSpPr>
          <p:nvPr>
            <p:ph type="pic" sz="quarter" idx="30"/>
          </p:nvPr>
        </p:nvSpPr>
        <p:spPr>
          <a:xfrm>
            <a:off x="9710993" y="2729286"/>
            <a:ext cx="936624" cy="935355"/>
          </a:xfrm>
        </p:spPr>
        <p:txBody>
          <a:bodyPr>
            <a:normAutofit/>
          </a:bodyPr>
          <a:lstStyle>
            <a:lvl1pPr marL="0" indent="0">
              <a:buNone/>
              <a:defRPr sz="800"/>
            </a:lvl1pPr>
          </a:lstStyle>
          <a:p>
            <a:r>
              <a:rPr lang="en-US"/>
              <a:t>Click icon to add picture</a:t>
            </a:r>
            <a:endParaRPr lang="en-IN"/>
          </a:p>
        </p:txBody>
      </p:sp>
      <p:pic>
        <p:nvPicPr>
          <p:cNvPr id="6" name="Picture 5" descr="Graphical user interface, text&#10;&#10;Description automatically generated">
            <a:extLst>
              <a:ext uri="{FF2B5EF4-FFF2-40B4-BE49-F238E27FC236}">
                <a16:creationId xmlns:a16="http://schemas.microsoft.com/office/drawing/2014/main" id="{772C98E1-4823-0F93-26F0-F885799A36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13" name="object 18">
            <a:extLst>
              <a:ext uri="{FF2B5EF4-FFF2-40B4-BE49-F238E27FC236}">
                <a16:creationId xmlns:a16="http://schemas.microsoft.com/office/drawing/2014/main" id="{0F79BE9E-B7C2-ED66-D0E1-FC86E85E4389}"/>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3" name="Title 1">
            <a:extLst>
              <a:ext uri="{FF2B5EF4-FFF2-40B4-BE49-F238E27FC236}">
                <a16:creationId xmlns:a16="http://schemas.microsoft.com/office/drawing/2014/main" id="{A30A26E6-8597-8CAF-6170-959D7DE4623F}"/>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1565933581"/>
      </p:ext>
    </p:extLst>
  </p:cSld>
  <p:clrMapOvr>
    <a:masterClrMapping/>
  </p:clrMapOvr>
  <p:transition>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ontent with Icon">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B189D9-412A-05CD-D86F-38E1895A7382}"/>
              </a:ext>
            </a:extLst>
          </p:cNvPr>
          <p:cNvSpPr/>
          <p:nvPr userDrawn="1"/>
        </p:nvSpPr>
        <p:spPr>
          <a:xfrm>
            <a:off x="247800" y="2209991"/>
            <a:ext cx="2632238" cy="407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DCEF46F-6A79-9833-48D1-58C989E7DE94}"/>
              </a:ext>
            </a:extLst>
          </p:cNvPr>
          <p:cNvSpPr/>
          <p:nvPr userDrawn="1"/>
        </p:nvSpPr>
        <p:spPr>
          <a:xfrm>
            <a:off x="3270613" y="2209991"/>
            <a:ext cx="2632238" cy="407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3BC69E-EBCF-5DE7-B53D-D4A193CF18E2}"/>
              </a:ext>
            </a:extLst>
          </p:cNvPr>
          <p:cNvSpPr/>
          <p:nvPr userDrawn="1"/>
        </p:nvSpPr>
        <p:spPr>
          <a:xfrm>
            <a:off x="6293426" y="2209991"/>
            <a:ext cx="2630099" cy="407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CB76F2-9A77-6BEC-DD1A-E58E2CE45E37}"/>
              </a:ext>
            </a:extLst>
          </p:cNvPr>
          <p:cNvSpPr/>
          <p:nvPr userDrawn="1"/>
        </p:nvSpPr>
        <p:spPr>
          <a:xfrm>
            <a:off x="9314101" y="2209991"/>
            <a:ext cx="2630099" cy="4074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0">
            <a:extLst>
              <a:ext uri="{FF2B5EF4-FFF2-40B4-BE49-F238E27FC236}">
                <a16:creationId xmlns:a16="http://schemas.microsoft.com/office/drawing/2014/main" id="{06013706-E12B-14B1-6212-74D134452856}"/>
              </a:ext>
            </a:extLst>
          </p:cNvPr>
          <p:cNvSpPr>
            <a:spLocks noGrp="1"/>
          </p:cNvSpPr>
          <p:nvPr>
            <p:ph type="body" sz="quarter" idx="13" hasCustomPrompt="1"/>
          </p:nvPr>
        </p:nvSpPr>
        <p:spPr>
          <a:xfrm>
            <a:off x="487974" y="2890247"/>
            <a:ext cx="2151890" cy="582158"/>
          </a:xfrm>
        </p:spPr>
        <p:txBody>
          <a:bodyPr anchor="t" anchorCtr="0">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p>
        </p:txBody>
      </p:sp>
      <p:sp>
        <p:nvSpPr>
          <p:cNvPr id="16" name="Text Placeholder 20">
            <a:extLst>
              <a:ext uri="{FF2B5EF4-FFF2-40B4-BE49-F238E27FC236}">
                <a16:creationId xmlns:a16="http://schemas.microsoft.com/office/drawing/2014/main" id="{9AC6CD49-8B1E-9EBE-8EED-77279B4A8C8A}"/>
              </a:ext>
            </a:extLst>
          </p:cNvPr>
          <p:cNvSpPr>
            <a:spLocks noGrp="1"/>
          </p:cNvSpPr>
          <p:nvPr>
            <p:ph type="body" sz="quarter" idx="16" hasCustomPrompt="1"/>
          </p:nvPr>
        </p:nvSpPr>
        <p:spPr>
          <a:xfrm>
            <a:off x="487974" y="3611302"/>
            <a:ext cx="2151890" cy="2500740"/>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7" name="Text Placeholder 20">
            <a:extLst>
              <a:ext uri="{FF2B5EF4-FFF2-40B4-BE49-F238E27FC236}">
                <a16:creationId xmlns:a16="http://schemas.microsoft.com/office/drawing/2014/main" id="{C6585958-F01F-6EE3-0A4E-623504584369}"/>
              </a:ext>
            </a:extLst>
          </p:cNvPr>
          <p:cNvSpPr>
            <a:spLocks noGrp="1"/>
          </p:cNvSpPr>
          <p:nvPr>
            <p:ph type="body" sz="quarter" idx="21" hasCustomPrompt="1"/>
          </p:nvPr>
        </p:nvSpPr>
        <p:spPr>
          <a:xfrm>
            <a:off x="3510787" y="2890247"/>
            <a:ext cx="2151890" cy="585216"/>
          </a:xfrm>
        </p:spPr>
        <p:txBody>
          <a:bodyPr anchor="t" anchorCtr="0">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8" name="Text Placeholder 20">
            <a:extLst>
              <a:ext uri="{FF2B5EF4-FFF2-40B4-BE49-F238E27FC236}">
                <a16:creationId xmlns:a16="http://schemas.microsoft.com/office/drawing/2014/main" id="{23E3CB03-087D-ACE8-A568-DFD097752097}"/>
              </a:ext>
            </a:extLst>
          </p:cNvPr>
          <p:cNvSpPr>
            <a:spLocks noGrp="1"/>
          </p:cNvSpPr>
          <p:nvPr>
            <p:ph type="body" sz="quarter" idx="22" hasCustomPrompt="1"/>
          </p:nvPr>
        </p:nvSpPr>
        <p:spPr>
          <a:xfrm>
            <a:off x="3510787" y="3611302"/>
            <a:ext cx="2151890" cy="2500740"/>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9" name="Text Placeholder 20">
            <a:extLst>
              <a:ext uri="{FF2B5EF4-FFF2-40B4-BE49-F238E27FC236}">
                <a16:creationId xmlns:a16="http://schemas.microsoft.com/office/drawing/2014/main" id="{38BFCF45-BDC5-90F9-FEC5-64F0B26DA549}"/>
              </a:ext>
            </a:extLst>
          </p:cNvPr>
          <p:cNvSpPr>
            <a:spLocks noGrp="1"/>
          </p:cNvSpPr>
          <p:nvPr>
            <p:ph type="body" sz="quarter" idx="23" hasCustomPrompt="1"/>
          </p:nvPr>
        </p:nvSpPr>
        <p:spPr>
          <a:xfrm>
            <a:off x="6532530" y="2890247"/>
            <a:ext cx="2151890" cy="585216"/>
          </a:xfrm>
        </p:spPr>
        <p:txBody>
          <a:bodyPr anchor="t" anchorCtr="0">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0" name="Text Placeholder 20">
            <a:extLst>
              <a:ext uri="{FF2B5EF4-FFF2-40B4-BE49-F238E27FC236}">
                <a16:creationId xmlns:a16="http://schemas.microsoft.com/office/drawing/2014/main" id="{20F8C162-FED7-9FBA-814A-11B1B949588D}"/>
              </a:ext>
            </a:extLst>
          </p:cNvPr>
          <p:cNvSpPr>
            <a:spLocks noGrp="1"/>
          </p:cNvSpPr>
          <p:nvPr>
            <p:ph type="body" sz="quarter" idx="24" hasCustomPrompt="1"/>
          </p:nvPr>
        </p:nvSpPr>
        <p:spPr>
          <a:xfrm>
            <a:off x="6532530" y="3611302"/>
            <a:ext cx="2151890" cy="2500740"/>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1" name="Text Placeholder 20">
            <a:extLst>
              <a:ext uri="{FF2B5EF4-FFF2-40B4-BE49-F238E27FC236}">
                <a16:creationId xmlns:a16="http://schemas.microsoft.com/office/drawing/2014/main" id="{E01BA963-5934-1773-F4EC-63ACC9D5D6E1}"/>
              </a:ext>
            </a:extLst>
          </p:cNvPr>
          <p:cNvSpPr>
            <a:spLocks noGrp="1"/>
          </p:cNvSpPr>
          <p:nvPr>
            <p:ph type="body" sz="quarter" idx="25" hasCustomPrompt="1"/>
          </p:nvPr>
        </p:nvSpPr>
        <p:spPr>
          <a:xfrm>
            <a:off x="9552750" y="2890247"/>
            <a:ext cx="2152800" cy="585216"/>
          </a:xfrm>
        </p:spPr>
        <p:txBody>
          <a:bodyPr anchor="t" anchorCtr="0">
            <a:normAutofit/>
          </a:bodyPr>
          <a:lstStyle>
            <a:lvl1pPr marL="0" indent="0" algn="l">
              <a:lnSpc>
                <a:spcPct val="90000"/>
              </a:lnSpc>
              <a:spcAft>
                <a:spcPts val="0"/>
              </a:spcAft>
              <a:buNone/>
              <a:defRPr sz="1800" b="1" i="0">
                <a:solidFill>
                  <a:schemeClr val="bg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2" name="Text Placeholder 20">
            <a:extLst>
              <a:ext uri="{FF2B5EF4-FFF2-40B4-BE49-F238E27FC236}">
                <a16:creationId xmlns:a16="http://schemas.microsoft.com/office/drawing/2014/main" id="{75D67422-69D6-4B1C-2E76-55CB6011A40D}"/>
              </a:ext>
            </a:extLst>
          </p:cNvPr>
          <p:cNvSpPr>
            <a:spLocks noGrp="1"/>
          </p:cNvSpPr>
          <p:nvPr>
            <p:ph type="body" sz="quarter" idx="26" hasCustomPrompt="1"/>
          </p:nvPr>
        </p:nvSpPr>
        <p:spPr>
          <a:xfrm>
            <a:off x="9552750" y="3611302"/>
            <a:ext cx="2152800" cy="2500740"/>
          </a:xfrm>
        </p:spPr>
        <p:txBody>
          <a:bodyPr anchor="t">
            <a:normAutofit/>
          </a:bodyPr>
          <a:lstStyle>
            <a:lvl1pPr marL="0" indent="0" algn="l">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24" name="Straight Connector 23">
            <a:extLst>
              <a:ext uri="{FF2B5EF4-FFF2-40B4-BE49-F238E27FC236}">
                <a16:creationId xmlns:a16="http://schemas.microsoft.com/office/drawing/2014/main" id="{ED4D7E61-543A-B55D-325A-E2CE2BF0A1D8}"/>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791311-F8EA-B43A-3E0E-4CEDA0B8650D}"/>
              </a:ext>
            </a:extLst>
          </p:cNvPr>
          <p:cNvSpPr/>
          <p:nvPr userDrawn="1"/>
        </p:nvSpPr>
        <p:spPr>
          <a:xfrm>
            <a:off x="487974" y="1685135"/>
            <a:ext cx="1060704" cy="106070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FD6B66-4E56-FEBA-ADDF-6B9BAC5DBEB5}"/>
              </a:ext>
            </a:extLst>
          </p:cNvPr>
          <p:cNvSpPr/>
          <p:nvPr userDrawn="1"/>
        </p:nvSpPr>
        <p:spPr>
          <a:xfrm>
            <a:off x="3510787" y="1685135"/>
            <a:ext cx="1060704" cy="106070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8C7148B-0EEA-8A4F-C6BB-BFCD9F1E54A1}"/>
              </a:ext>
            </a:extLst>
          </p:cNvPr>
          <p:cNvSpPr/>
          <p:nvPr userDrawn="1"/>
        </p:nvSpPr>
        <p:spPr>
          <a:xfrm>
            <a:off x="6532530" y="1685135"/>
            <a:ext cx="1060704" cy="106070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39EE1D-5A01-E4AA-D7D4-99C8706E73AF}"/>
              </a:ext>
            </a:extLst>
          </p:cNvPr>
          <p:cNvSpPr/>
          <p:nvPr userDrawn="1"/>
        </p:nvSpPr>
        <p:spPr>
          <a:xfrm>
            <a:off x="9552750" y="1685135"/>
            <a:ext cx="1060704" cy="106070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CA7C1F-41B1-57EE-4767-B66F03207E90}"/>
              </a:ext>
            </a:extLst>
          </p:cNvPr>
          <p:cNvSpPr/>
          <p:nvPr userDrawn="1"/>
        </p:nvSpPr>
        <p:spPr>
          <a:xfrm>
            <a:off x="0" y="6858001"/>
            <a:ext cx="7368988" cy="4263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ysClr val="windowText" lastClr="000000"/>
                </a:solidFill>
              </a:rPr>
              <a:t>Place icons in square boxes. Use Google icons. Choose Sharp icons from: </a:t>
            </a:r>
            <a:r>
              <a:rPr lang="en-IN" sz="1000">
                <a:hlinkClick r:id="rId2"/>
              </a:rPr>
              <a:t>https://fonts.google.com/icons?icon.style=Sharp</a:t>
            </a:r>
            <a:br>
              <a:rPr lang="en-IN" sz="1000"/>
            </a:br>
            <a:r>
              <a:rPr lang="en-IN" sz="1000">
                <a:solidFill>
                  <a:schemeClr val="tx1"/>
                </a:solidFill>
              </a:rPr>
              <a:t>For recolouring of icon</a:t>
            </a:r>
            <a:r>
              <a:rPr lang="en-IN" sz="1000" baseline="0">
                <a:solidFill>
                  <a:schemeClr val="tx1"/>
                </a:solidFill>
              </a:rPr>
              <a:t>: Select the icon → Picture Format → Colour</a:t>
            </a:r>
            <a:endParaRPr lang="en-IN" sz="1000" baseline="0">
              <a:solidFill>
                <a:schemeClr val="tx1"/>
              </a:solidFill>
              <a:effectLst/>
            </a:endParaRPr>
          </a:p>
        </p:txBody>
      </p:sp>
      <p:sp>
        <p:nvSpPr>
          <p:cNvPr id="26" name="Picture Placeholder 16">
            <a:extLst>
              <a:ext uri="{FF2B5EF4-FFF2-40B4-BE49-F238E27FC236}">
                <a16:creationId xmlns:a16="http://schemas.microsoft.com/office/drawing/2014/main" id="{1F491FA5-0C87-3318-413A-5BF6BD397CB0}"/>
              </a:ext>
            </a:extLst>
          </p:cNvPr>
          <p:cNvSpPr>
            <a:spLocks noGrp="1"/>
          </p:cNvSpPr>
          <p:nvPr>
            <p:ph type="pic" sz="quarter" idx="27"/>
          </p:nvPr>
        </p:nvSpPr>
        <p:spPr>
          <a:xfrm>
            <a:off x="629734" y="1828772"/>
            <a:ext cx="777185" cy="773430"/>
          </a:xfrm>
        </p:spPr>
        <p:txBody>
          <a:bodyPr>
            <a:normAutofit/>
          </a:bodyPr>
          <a:lstStyle>
            <a:lvl1pPr marL="0" indent="0">
              <a:buNone/>
              <a:defRPr sz="800"/>
            </a:lvl1pPr>
          </a:lstStyle>
          <a:p>
            <a:r>
              <a:rPr lang="en-US"/>
              <a:t>Click icon to add picture</a:t>
            </a:r>
            <a:endParaRPr lang="en-IN"/>
          </a:p>
        </p:txBody>
      </p:sp>
      <p:sp>
        <p:nvSpPr>
          <p:cNvPr id="32" name="Picture Placeholder 16">
            <a:extLst>
              <a:ext uri="{FF2B5EF4-FFF2-40B4-BE49-F238E27FC236}">
                <a16:creationId xmlns:a16="http://schemas.microsoft.com/office/drawing/2014/main" id="{60F3C815-E286-FEC3-3E88-C4611A32FD33}"/>
              </a:ext>
            </a:extLst>
          </p:cNvPr>
          <p:cNvSpPr>
            <a:spLocks noGrp="1"/>
          </p:cNvSpPr>
          <p:nvPr>
            <p:ph type="pic" sz="quarter" idx="28"/>
          </p:nvPr>
        </p:nvSpPr>
        <p:spPr>
          <a:xfrm>
            <a:off x="3651326" y="1828772"/>
            <a:ext cx="777185" cy="773430"/>
          </a:xfrm>
        </p:spPr>
        <p:txBody>
          <a:bodyPr>
            <a:normAutofit/>
          </a:bodyPr>
          <a:lstStyle>
            <a:lvl1pPr marL="0" indent="0">
              <a:buNone/>
              <a:defRPr sz="800"/>
            </a:lvl1pPr>
          </a:lstStyle>
          <a:p>
            <a:r>
              <a:rPr lang="en-US"/>
              <a:t>Click icon to add picture</a:t>
            </a:r>
            <a:endParaRPr lang="en-IN"/>
          </a:p>
        </p:txBody>
      </p:sp>
      <p:sp>
        <p:nvSpPr>
          <p:cNvPr id="33" name="Picture Placeholder 16">
            <a:extLst>
              <a:ext uri="{FF2B5EF4-FFF2-40B4-BE49-F238E27FC236}">
                <a16:creationId xmlns:a16="http://schemas.microsoft.com/office/drawing/2014/main" id="{9ACDB390-C8D3-C659-F424-43A475943EBE}"/>
              </a:ext>
            </a:extLst>
          </p:cNvPr>
          <p:cNvSpPr>
            <a:spLocks noGrp="1"/>
          </p:cNvSpPr>
          <p:nvPr>
            <p:ph type="pic" sz="quarter" idx="29"/>
          </p:nvPr>
        </p:nvSpPr>
        <p:spPr>
          <a:xfrm>
            <a:off x="6672918" y="1828772"/>
            <a:ext cx="777185" cy="773430"/>
          </a:xfrm>
        </p:spPr>
        <p:txBody>
          <a:bodyPr>
            <a:normAutofit/>
          </a:bodyPr>
          <a:lstStyle>
            <a:lvl1pPr marL="0" indent="0">
              <a:buNone/>
              <a:defRPr sz="800"/>
            </a:lvl1pPr>
          </a:lstStyle>
          <a:p>
            <a:r>
              <a:rPr lang="en-US"/>
              <a:t>Click icon to add picture</a:t>
            </a:r>
            <a:endParaRPr lang="en-IN"/>
          </a:p>
        </p:txBody>
      </p:sp>
      <p:sp>
        <p:nvSpPr>
          <p:cNvPr id="34" name="Picture Placeholder 16">
            <a:extLst>
              <a:ext uri="{FF2B5EF4-FFF2-40B4-BE49-F238E27FC236}">
                <a16:creationId xmlns:a16="http://schemas.microsoft.com/office/drawing/2014/main" id="{0D27A9A8-C8D7-B142-A0CB-88F25DB4D721}"/>
              </a:ext>
            </a:extLst>
          </p:cNvPr>
          <p:cNvSpPr>
            <a:spLocks noGrp="1"/>
          </p:cNvSpPr>
          <p:nvPr>
            <p:ph type="pic" sz="quarter" idx="30"/>
          </p:nvPr>
        </p:nvSpPr>
        <p:spPr>
          <a:xfrm>
            <a:off x="9694510" y="1828772"/>
            <a:ext cx="777185" cy="773430"/>
          </a:xfrm>
        </p:spPr>
        <p:txBody>
          <a:bodyPr>
            <a:normAutofit/>
          </a:bodyPr>
          <a:lstStyle>
            <a:lvl1pPr marL="0" indent="0">
              <a:buNone/>
              <a:defRPr sz="800"/>
            </a:lvl1pPr>
          </a:lstStyle>
          <a:p>
            <a:r>
              <a:rPr lang="en-US"/>
              <a:t>Click icon to add picture</a:t>
            </a:r>
            <a:endParaRPr lang="en-IN"/>
          </a:p>
        </p:txBody>
      </p:sp>
      <p:pic>
        <p:nvPicPr>
          <p:cNvPr id="3" name="Picture 2" descr="Graphical user interface, text&#10;&#10;Description automatically generated">
            <a:extLst>
              <a:ext uri="{FF2B5EF4-FFF2-40B4-BE49-F238E27FC236}">
                <a16:creationId xmlns:a16="http://schemas.microsoft.com/office/drawing/2014/main" id="{F9F9CBF3-17F8-9057-5E50-6F43DF2339E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9" name="object 18">
            <a:extLst>
              <a:ext uri="{FF2B5EF4-FFF2-40B4-BE49-F238E27FC236}">
                <a16:creationId xmlns:a16="http://schemas.microsoft.com/office/drawing/2014/main" id="{7C5E8868-07B6-3860-D92F-EA89E2F7D27E}"/>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10" name="Title 1">
            <a:extLst>
              <a:ext uri="{FF2B5EF4-FFF2-40B4-BE49-F238E27FC236}">
                <a16:creationId xmlns:a16="http://schemas.microsoft.com/office/drawing/2014/main" id="{920B38A2-5C81-FFCB-62ED-E1B2AF475880}"/>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1375007686"/>
      </p:ext>
    </p:extLst>
  </p:cSld>
  <p:clrMapOvr>
    <a:masterClrMapping/>
  </p:clrMapOvr>
  <p:transition>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ith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BBB85-2F89-AD34-7BFB-CF3F457A37B2}"/>
              </a:ext>
            </a:extLst>
          </p:cNvPr>
          <p:cNvSpPr/>
          <p:nvPr userDrawn="1"/>
        </p:nvSpPr>
        <p:spPr>
          <a:xfrm>
            <a:off x="0" y="4482988"/>
            <a:ext cx="12188952" cy="2375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3FDD09B0-F712-3D93-0555-1D91A0F4FE92}"/>
              </a:ext>
            </a:extLst>
          </p:cNvPr>
          <p:cNvSpPr/>
          <p:nvPr userDrawn="1"/>
        </p:nvSpPr>
        <p:spPr>
          <a:xfrm>
            <a:off x="609601" y="2057988"/>
            <a:ext cx="3227832" cy="3521247"/>
          </a:xfrm>
          <a:prstGeom prst="rect">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775BDAA-C69C-F764-04EB-D7CBF80D46BA}"/>
              </a:ext>
            </a:extLst>
          </p:cNvPr>
          <p:cNvSpPr/>
          <p:nvPr userDrawn="1"/>
        </p:nvSpPr>
        <p:spPr>
          <a:xfrm>
            <a:off x="4480560" y="2057987"/>
            <a:ext cx="3227832" cy="3521247"/>
          </a:xfrm>
          <a:prstGeom prst="rect">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517852-8D73-923A-56BF-0A43A8D06600}"/>
              </a:ext>
            </a:extLst>
          </p:cNvPr>
          <p:cNvSpPr/>
          <p:nvPr userDrawn="1"/>
        </p:nvSpPr>
        <p:spPr>
          <a:xfrm>
            <a:off x="8351519" y="2057987"/>
            <a:ext cx="3229200" cy="3521247"/>
          </a:xfrm>
          <a:prstGeom prst="rect">
            <a:avLst/>
          </a:prstGeom>
          <a:solidFill>
            <a:schemeClr val="bg1"/>
          </a:solidFill>
          <a:ln w="9525">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a:extLst>
              <a:ext uri="{FF2B5EF4-FFF2-40B4-BE49-F238E27FC236}">
                <a16:creationId xmlns:a16="http://schemas.microsoft.com/office/drawing/2014/main" id="{13C64780-2932-179A-8C12-4E397DC9FF78}"/>
              </a:ext>
            </a:extLst>
          </p:cNvPr>
          <p:cNvSpPr>
            <a:spLocks noGrp="1"/>
          </p:cNvSpPr>
          <p:nvPr>
            <p:ph type="body" sz="quarter" idx="13" hasCustomPrompt="1"/>
          </p:nvPr>
        </p:nvSpPr>
        <p:spPr>
          <a:xfrm>
            <a:off x="815262" y="2264630"/>
            <a:ext cx="2816510" cy="501361"/>
          </a:xfrm>
        </p:spPr>
        <p:txBody>
          <a:bodyPr anchor="b">
            <a:normAutofit/>
          </a:bodyPr>
          <a:lstStyle>
            <a:lvl1pPr marL="0" indent="0" algn="l">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1" name="Text Placeholder 20">
            <a:extLst>
              <a:ext uri="{FF2B5EF4-FFF2-40B4-BE49-F238E27FC236}">
                <a16:creationId xmlns:a16="http://schemas.microsoft.com/office/drawing/2014/main" id="{B1144139-4497-51DF-3503-C95F60450FE5}"/>
              </a:ext>
            </a:extLst>
          </p:cNvPr>
          <p:cNvSpPr>
            <a:spLocks noGrp="1"/>
          </p:cNvSpPr>
          <p:nvPr>
            <p:ph type="body" sz="quarter" idx="16" hasCustomPrompt="1"/>
          </p:nvPr>
        </p:nvSpPr>
        <p:spPr>
          <a:xfrm>
            <a:off x="815262" y="2872047"/>
            <a:ext cx="2816510" cy="2513878"/>
          </a:xfrm>
        </p:spPr>
        <p:txBody>
          <a:bodyPr anchor="t">
            <a:normAutofit/>
          </a:bodyPr>
          <a:lstStyle>
            <a:lvl1pPr marL="0" indent="0" algn="l">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7" name="Text Placeholder 20">
            <a:extLst>
              <a:ext uri="{FF2B5EF4-FFF2-40B4-BE49-F238E27FC236}">
                <a16:creationId xmlns:a16="http://schemas.microsoft.com/office/drawing/2014/main" id="{B10899C5-AB5B-5BE2-57C4-8E6E5994C180}"/>
              </a:ext>
            </a:extLst>
          </p:cNvPr>
          <p:cNvSpPr>
            <a:spLocks noGrp="1"/>
          </p:cNvSpPr>
          <p:nvPr>
            <p:ph type="body" sz="quarter" idx="17" hasCustomPrompt="1"/>
          </p:nvPr>
        </p:nvSpPr>
        <p:spPr>
          <a:xfrm>
            <a:off x="4688400" y="2274904"/>
            <a:ext cx="2816510" cy="501361"/>
          </a:xfrm>
        </p:spPr>
        <p:txBody>
          <a:bodyPr anchor="b">
            <a:normAutofit/>
          </a:bodyPr>
          <a:lstStyle>
            <a:lvl1pPr marL="0" indent="0" algn="l">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8" name="Text Placeholder 20">
            <a:extLst>
              <a:ext uri="{FF2B5EF4-FFF2-40B4-BE49-F238E27FC236}">
                <a16:creationId xmlns:a16="http://schemas.microsoft.com/office/drawing/2014/main" id="{4CF914EA-900F-9234-E6AF-8017829DE327}"/>
              </a:ext>
            </a:extLst>
          </p:cNvPr>
          <p:cNvSpPr>
            <a:spLocks noGrp="1"/>
          </p:cNvSpPr>
          <p:nvPr>
            <p:ph type="body" sz="quarter" idx="18" hasCustomPrompt="1"/>
          </p:nvPr>
        </p:nvSpPr>
        <p:spPr>
          <a:xfrm>
            <a:off x="4688400" y="2882321"/>
            <a:ext cx="2816510" cy="2513878"/>
          </a:xfrm>
        </p:spPr>
        <p:txBody>
          <a:bodyPr anchor="t">
            <a:normAutofit/>
          </a:bodyPr>
          <a:lstStyle>
            <a:lvl1pPr marL="0" indent="0" algn="l">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19" name="Text Placeholder 20">
            <a:extLst>
              <a:ext uri="{FF2B5EF4-FFF2-40B4-BE49-F238E27FC236}">
                <a16:creationId xmlns:a16="http://schemas.microsoft.com/office/drawing/2014/main" id="{174A8190-405C-6BD9-FB86-D64006D64FE5}"/>
              </a:ext>
            </a:extLst>
          </p:cNvPr>
          <p:cNvSpPr>
            <a:spLocks noGrp="1"/>
          </p:cNvSpPr>
          <p:nvPr>
            <p:ph type="body" sz="quarter" idx="19" hasCustomPrompt="1"/>
          </p:nvPr>
        </p:nvSpPr>
        <p:spPr>
          <a:xfrm>
            <a:off x="8561539" y="2274904"/>
            <a:ext cx="2816510" cy="501361"/>
          </a:xfrm>
        </p:spPr>
        <p:txBody>
          <a:bodyPr anchor="b">
            <a:normAutofit/>
          </a:bodyPr>
          <a:lstStyle>
            <a:lvl1pPr marL="0" indent="0" algn="l">
              <a:lnSpc>
                <a:spcPct val="90000"/>
              </a:lnSpc>
              <a:spcAft>
                <a:spcPts val="0"/>
              </a:spcAft>
              <a:buNone/>
              <a:defRPr sz="1800" b="1" i="0">
                <a:solidFill>
                  <a:schemeClr val="accent1"/>
                </a:solidFill>
                <a:latin typeface="+mj-lt"/>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sp>
        <p:nvSpPr>
          <p:cNvPr id="20" name="Text Placeholder 20">
            <a:extLst>
              <a:ext uri="{FF2B5EF4-FFF2-40B4-BE49-F238E27FC236}">
                <a16:creationId xmlns:a16="http://schemas.microsoft.com/office/drawing/2014/main" id="{E17427E0-B547-2D30-5B83-CFA1952FFD3E}"/>
              </a:ext>
            </a:extLst>
          </p:cNvPr>
          <p:cNvSpPr>
            <a:spLocks noGrp="1"/>
          </p:cNvSpPr>
          <p:nvPr>
            <p:ph type="body" sz="quarter" idx="20" hasCustomPrompt="1"/>
          </p:nvPr>
        </p:nvSpPr>
        <p:spPr>
          <a:xfrm>
            <a:off x="8561539" y="2882321"/>
            <a:ext cx="2816510" cy="2513878"/>
          </a:xfrm>
        </p:spPr>
        <p:txBody>
          <a:bodyPr anchor="t">
            <a:normAutofit/>
          </a:bodyPr>
          <a:lstStyle>
            <a:lvl1pPr marL="0" indent="0" algn="l">
              <a:buNone/>
              <a:defRPr sz="14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cxnSp>
        <p:nvCxnSpPr>
          <p:cNvPr id="8" name="Straight Connector 7">
            <a:extLst>
              <a:ext uri="{FF2B5EF4-FFF2-40B4-BE49-F238E27FC236}">
                <a16:creationId xmlns:a16="http://schemas.microsoft.com/office/drawing/2014/main" id="{D97DAF59-55DC-3201-7246-C7725E92697C}"/>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text&#10;&#10;Description automatically generated">
            <a:extLst>
              <a:ext uri="{FF2B5EF4-FFF2-40B4-BE49-F238E27FC236}">
                <a16:creationId xmlns:a16="http://schemas.microsoft.com/office/drawing/2014/main" id="{B0CBFDFA-4DC0-BA8D-513B-5B4E68BD2E3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13" name="object 18">
            <a:extLst>
              <a:ext uri="{FF2B5EF4-FFF2-40B4-BE49-F238E27FC236}">
                <a16:creationId xmlns:a16="http://schemas.microsoft.com/office/drawing/2014/main" id="{66236252-73BC-A80C-58AA-CBA8C726FCDB}"/>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3" name="Title 1">
            <a:extLst>
              <a:ext uri="{FF2B5EF4-FFF2-40B4-BE49-F238E27FC236}">
                <a16:creationId xmlns:a16="http://schemas.microsoft.com/office/drawing/2014/main" id="{C6B2E0BB-3876-9636-D9E2-0B0691785381}"/>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2607659991"/>
      </p:ext>
    </p:extLst>
  </p:cSld>
  <p:clrMapOvr>
    <a:masterClrMapping/>
  </p:clrMapOvr>
  <p:transition>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BBB85-2F89-AD34-7BFB-CF3F457A37B2}"/>
              </a:ext>
            </a:extLst>
          </p:cNvPr>
          <p:cNvSpPr/>
          <p:nvPr userDrawn="1"/>
        </p:nvSpPr>
        <p:spPr>
          <a:xfrm>
            <a:off x="0" y="2057400"/>
            <a:ext cx="12188952" cy="480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9B0450B9-083D-C9F6-BF35-3E8DD6400E4A}"/>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0">
            <a:extLst>
              <a:ext uri="{FF2B5EF4-FFF2-40B4-BE49-F238E27FC236}">
                <a16:creationId xmlns:a16="http://schemas.microsoft.com/office/drawing/2014/main" id="{ED2639F5-40E7-99AE-20BA-DBAB4938FB77}"/>
              </a:ext>
            </a:extLst>
          </p:cNvPr>
          <p:cNvSpPr>
            <a:spLocks noGrp="1"/>
          </p:cNvSpPr>
          <p:nvPr>
            <p:ph type="body" sz="quarter" idx="20" hasCustomPrompt="1"/>
          </p:nvPr>
        </p:nvSpPr>
        <p:spPr>
          <a:xfrm>
            <a:off x="247074" y="2268499"/>
            <a:ext cx="10440000" cy="4012859"/>
          </a:xfrm>
        </p:spPr>
        <p:txBody>
          <a:bodyPr anchor="t">
            <a:normAutofit/>
          </a:bodyPr>
          <a:lstStyle>
            <a:lvl1pPr marL="0" indent="0">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271463" indent="0">
              <a:buNone/>
              <a:defRPr/>
            </a:lvl2pPr>
            <a:lvl3pPr marL="536575" indent="0">
              <a:buNone/>
              <a:defRPr/>
            </a:lvl3pPr>
            <a:lvl4pPr marL="896938" indent="0">
              <a:buNone/>
              <a:defRPr/>
            </a:lvl4pPr>
            <a:lvl5pPr marL="1252538" indent="0">
              <a:buNone/>
              <a:defRPr/>
            </a:lvl5pPr>
          </a:lstStyle>
          <a:p>
            <a:pPr lvl="0"/>
            <a:r>
              <a:rPr lang="en-GB"/>
              <a:t>Click to add text</a:t>
            </a:r>
            <a:endParaRPr lang="en-US"/>
          </a:p>
        </p:txBody>
      </p:sp>
      <p:pic>
        <p:nvPicPr>
          <p:cNvPr id="7" name="Picture 6" descr="Graphical user interface, text&#10;&#10;Description automatically generated">
            <a:extLst>
              <a:ext uri="{FF2B5EF4-FFF2-40B4-BE49-F238E27FC236}">
                <a16:creationId xmlns:a16="http://schemas.microsoft.com/office/drawing/2014/main" id="{9995ABCB-EB80-01FF-6B26-E4DBF5F22A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9" name="object 18">
            <a:extLst>
              <a:ext uri="{FF2B5EF4-FFF2-40B4-BE49-F238E27FC236}">
                <a16:creationId xmlns:a16="http://schemas.microsoft.com/office/drawing/2014/main" id="{548A8E50-AAE8-A72E-9CE1-1AE886D15AB1}"/>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6" name="Title 1">
            <a:extLst>
              <a:ext uri="{FF2B5EF4-FFF2-40B4-BE49-F238E27FC236}">
                <a16:creationId xmlns:a16="http://schemas.microsoft.com/office/drawing/2014/main" id="{21BA1B17-3008-5307-E68F-9FB0CC16B90C}"/>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4054914283"/>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age">
    <p:spTree>
      <p:nvGrpSpPr>
        <p:cNvPr id="1" name=""/>
        <p:cNvGrpSpPr/>
        <p:nvPr/>
      </p:nvGrpSpPr>
      <p:grpSpPr>
        <a:xfrm>
          <a:off x="0" y="0"/>
          <a:ext cx="0" cy="0"/>
          <a:chOff x="0" y="0"/>
          <a:chExt cx="0" cy="0"/>
        </a:xfrm>
      </p:grpSpPr>
      <p:pic>
        <p:nvPicPr>
          <p:cNvPr id="5" name="Picture Placeholder 6" descr="A picture containing tree, outdoor, shore, day&#10;&#10;Description automatically generated">
            <a:extLst>
              <a:ext uri="{FF2B5EF4-FFF2-40B4-BE49-F238E27FC236}">
                <a16:creationId xmlns:a16="http://schemas.microsoft.com/office/drawing/2014/main" id="{F19D9829-DF62-580C-F694-DD555B4E57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286" t="5534" r="-157" b="5471"/>
          <a:stretch/>
        </p:blipFill>
        <p:spPr>
          <a:xfrm>
            <a:off x="7620000" y="0"/>
            <a:ext cx="4591050" cy="6862763"/>
          </a:xfrm>
          <a:prstGeom prst="rect">
            <a:avLst/>
          </a:prstGeom>
        </p:spPr>
      </p:pic>
      <p:sp>
        <p:nvSpPr>
          <p:cNvPr id="12" name="Rectangle 11">
            <a:extLst>
              <a:ext uri="{FF2B5EF4-FFF2-40B4-BE49-F238E27FC236}">
                <a16:creationId xmlns:a16="http://schemas.microsoft.com/office/drawing/2014/main" id="{B43DE4B2-A083-3CA0-3E96-133F73EE2110}"/>
              </a:ext>
            </a:extLst>
          </p:cNvPr>
          <p:cNvSpPr/>
          <p:nvPr userDrawn="1"/>
        </p:nvSpPr>
        <p:spPr>
          <a:xfrm>
            <a:off x="1" y="0"/>
            <a:ext cx="6095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1CC12F-6085-48CA-60B0-C462D03F9A1D}"/>
              </a:ext>
            </a:extLst>
          </p:cNvPr>
          <p:cNvSpPr/>
          <p:nvPr userDrawn="1"/>
        </p:nvSpPr>
        <p:spPr>
          <a:xfrm>
            <a:off x="6096001" y="0"/>
            <a:ext cx="1524000" cy="6858000"/>
          </a:xfrm>
          <a:prstGeom prst="rect">
            <a:avLst/>
          </a:prstGeom>
          <a:solidFill>
            <a:schemeClr val="accent2"/>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Open Sans"/>
            </a:endParaRPr>
          </a:p>
        </p:txBody>
      </p:sp>
      <p:pic>
        <p:nvPicPr>
          <p:cNvPr id="16" name="Picture Placeholder 8">
            <a:extLst>
              <a:ext uri="{FF2B5EF4-FFF2-40B4-BE49-F238E27FC236}">
                <a16:creationId xmlns:a16="http://schemas.microsoft.com/office/drawing/2014/main" id="{AC5199EE-4A09-5873-547C-CCD9A46D1C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586" t="294" r="2586" b="4820"/>
          <a:stretch/>
        </p:blipFill>
        <p:spPr>
          <a:xfrm flipH="1">
            <a:off x="3048000" y="1143000"/>
            <a:ext cx="6095999" cy="3991976"/>
          </a:xfrm>
          <a:prstGeom prst="rect">
            <a:avLst/>
          </a:prstGeom>
        </p:spPr>
      </p:pic>
      <p:sp>
        <p:nvSpPr>
          <p:cNvPr id="17" name="Rectangle 16">
            <a:extLst>
              <a:ext uri="{FF2B5EF4-FFF2-40B4-BE49-F238E27FC236}">
                <a16:creationId xmlns:a16="http://schemas.microsoft.com/office/drawing/2014/main" id="{B92FEFA4-1EF5-FFF1-E0DA-A2355ED192CE}"/>
              </a:ext>
            </a:extLst>
          </p:cNvPr>
          <p:cNvSpPr/>
          <p:nvPr userDrawn="1"/>
        </p:nvSpPr>
        <p:spPr>
          <a:xfrm>
            <a:off x="3048000" y="5715000"/>
            <a:ext cx="6095999" cy="114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995765-DF6E-25C9-831D-C018E66CE58C}"/>
              </a:ext>
            </a:extLst>
          </p:cNvPr>
          <p:cNvSpPr>
            <a:spLocks noGrp="1"/>
          </p:cNvSpPr>
          <p:nvPr>
            <p:ph type="ctrTitle" hasCustomPrompt="1"/>
          </p:nvPr>
        </p:nvSpPr>
        <p:spPr>
          <a:xfrm>
            <a:off x="304801" y="1143000"/>
            <a:ext cx="2658917" cy="1807673"/>
          </a:xfrm>
        </p:spPr>
        <p:txBody>
          <a:bodyPr anchor="b" anchorCtr="0">
            <a:noAutofit/>
          </a:bodyPr>
          <a:lstStyle>
            <a:lvl1pPr algn="l">
              <a:lnSpc>
                <a:spcPct val="90000"/>
              </a:lnSpc>
              <a:defRPr sz="3600" b="1" i="0">
                <a:solidFill>
                  <a:schemeClr val="bg1"/>
                </a:solidFill>
                <a:latin typeface="+mj-lt"/>
              </a:defRPr>
            </a:lvl1pPr>
          </a:lstStyle>
          <a:p>
            <a:r>
              <a:rPr lang="en-GB"/>
              <a:t>Click to add title</a:t>
            </a:r>
          </a:p>
        </p:txBody>
      </p:sp>
      <p:sp>
        <p:nvSpPr>
          <p:cNvPr id="7" name="Subtitle 2">
            <a:extLst>
              <a:ext uri="{FF2B5EF4-FFF2-40B4-BE49-F238E27FC236}">
                <a16:creationId xmlns:a16="http://schemas.microsoft.com/office/drawing/2014/main" id="{A3D5AA83-EF5E-4097-B3DC-E7853B3B969C}"/>
              </a:ext>
            </a:extLst>
          </p:cNvPr>
          <p:cNvSpPr>
            <a:spLocks noGrp="1"/>
          </p:cNvSpPr>
          <p:nvPr>
            <p:ph type="subTitle" idx="1" hasCustomPrompt="1"/>
          </p:nvPr>
        </p:nvSpPr>
        <p:spPr>
          <a:xfrm>
            <a:off x="304801" y="3116569"/>
            <a:ext cx="2658917" cy="1163395"/>
          </a:xfrm>
          <a:prstGeom prst="rect">
            <a:avLst/>
          </a:prstGeom>
        </p:spPr>
        <p:txBody>
          <a:bodyPr>
            <a:noAutofit/>
          </a:bodyPr>
          <a:lstStyle>
            <a:lvl1pPr marL="0" indent="0" algn="l">
              <a:lnSpc>
                <a:spcPct val="90000"/>
              </a:lnSpc>
              <a:spcAft>
                <a:spcPts val="0"/>
              </a:spcAft>
              <a:buNone/>
              <a:defRPr sz="24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9" name="Text Placeholder 10">
            <a:extLst>
              <a:ext uri="{FF2B5EF4-FFF2-40B4-BE49-F238E27FC236}">
                <a16:creationId xmlns:a16="http://schemas.microsoft.com/office/drawing/2014/main" id="{990BD5D7-CBDB-9E6F-38E0-E67864FD3137}"/>
              </a:ext>
            </a:extLst>
          </p:cNvPr>
          <p:cNvSpPr>
            <a:spLocks noGrp="1"/>
          </p:cNvSpPr>
          <p:nvPr>
            <p:ph type="body" sz="quarter" idx="13" hasCustomPrompt="1"/>
          </p:nvPr>
        </p:nvSpPr>
        <p:spPr>
          <a:xfrm>
            <a:off x="304801" y="4919532"/>
            <a:ext cx="2658918" cy="215444"/>
          </a:xfrm>
        </p:spPr>
        <p:txBody>
          <a:bodyPr anchor="ctr">
            <a:noAutofit/>
          </a:bodyPr>
          <a:lstStyle>
            <a:lvl1pPr marL="0" indent="0" algn="l">
              <a:buNone/>
              <a:defRPr sz="14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Date</a:t>
            </a:r>
            <a:endParaRPr lang="en-US"/>
          </a:p>
        </p:txBody>
      </p:sp>
      <p:sp>
        <p:nvSpPr>
          <p:cNvPr id="10" name="Text Placeholder 10">
            <a:extLst>
              <a:ext uri="{FF2B5EF4-FFF2-40B4-BE49-F238E27FC236}">
                <a16:creationId xmlns:a16="http://schemas.microsoft.com/office/drawing/2014/main" id="{CA2F96C2-7F95-1E52-D438-47D4BB647826}"/>
              </a:ext>
            </a:extLst>
          </p:cNvPr>
          <p:cNvSpPr>
            <a:spLocks noGrp="1"/>
          </p:cNvSpPr>
          <p:nvPr>
            <p:ph type="body" sz="quarter" idx="14" hasCustomPrompt="1"/>
          </p:nvPr>
        </p:nvSpPr>
        <p:spPr>
          <a:xfrm>
            <a:off x="304801" y="4445860"/>
            <a:ext cx="2658918" cy="307777"/>
          </a:xfrm>
        </p:spPr>
        <p:txBody>
          <a:bodyPr anchor="ctr">
            <a:noAutofit/>
          </a:bodyPr>
          <a:lstStyle>
            <a:lvl1pPr marL="0" indent="0" algn="l">
              <a:buNone/>
              <a:defRPr sz="16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Presenter</a:t>
            </a:r>
            <a:endParaRPr lang="en-US"/>
          </a:p>
        </p:txBody>
      </p:sp>
      <p:pic>
        <p:nvPicPr>
          <p:cNvPr id="3" name="Picture 2" descr="Graphical user interface, text&#10;&#10;Description automatically generated">
            <a:extLst>
              <a:ext uri="{FF2B5EF4-FFF2-40B4-BE49-F238E27FC236}">
                <a16:creationId xmlns:a16="http://schemas.microsoft.com/office/drawing/2014/main" id="{E7DDBB71-E3D3-CBF1-F890-01436AB1052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024" t="23461" r="25180" b="48407"/>
          <a:stretch/>
        </p:blipFill>
        <p:spPr>
          <a:xfrm>
            <a:off x="4770119" y="6068021"/>
            <a:ext cx="2651760" cy="441961"/>
          </a:xfrm>
          <a:prstGeom prst="rect">
            <a:avLst/>
          </a:prstGeom>
        </p:spPr>
      </p:pic>
    </p:spTree>
    <p:extLst>
      <p:ext uri="{BB962C8B-B14F-4D97-AF65-F5344CB8AC3E}">
        <p14:creationId xmlns:p14="http://schemas.microsoft.com/office/powerpoint/2010/main" val="2120375975"/>
      </p:ext>
    </p:extLst>
  </p:cSld>
  <p:clrMapOvr>
    <a:masterClrMapping/>
  </p:clrMapOvr>
  <p:transition>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92498"/>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Re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467206"/>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Page">
    <p:spTree>
      <p:nvGrpSpPr>
        <p:cNvPr id="1" name=""/>
        <p:cNvGrpSpPr/>
        <p:nvPr/>
      </p:nvGrpSpPr>
      <p:grpSpPr>
        <a:xfrm>
          <a:off x="0" y="0"/>
          <a:ext cx="0" cy="0"/>
          <a:chOff x="0" y="0"/>
          <a:chExt cx="0" cy="0"/>
        </a:xfrm>
      </p:grpSpPr>
      <p:pic>
        <p:nvPicPr>
          <p:cNvPr id="6" name="Picture Placeholder 6" descr="A picture containing tree, outdoor, shore, day&#10;&#10;Description automatically generated">
            <a:extLst>
              <a:ext uri="{FF2B5EF4-FFF2-40B4-BE49-F238E27FC236}">
                <a16:creationId xmlns:a16="http://schemas.microsoft.com/office/drawing/2014/main" id="{158223B8-101D-0F03-DAF0-AE9E60BE42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2286" t="5534" r="-157" b="5471"/>
          <a:stretch/>
        </p:blipFill>
        <p:spPr>
          <a:xfrm>
            <a:off x="7620001" y="-4763"/>
            <a:ext cx="4591050" cy="6862763"/>
          </a:xfrm>
          <a:prstGeom prst="rect">
            <a:avLst/>
          </a:prstGeom>
        </p:spPr>
      </p:pic>
      <p:sp>
        <p:nvSpPr>
          <p:cNvPr id="12" name="Rectangle 11">
            <a:extLst>
              <a:ext uri="{FF2B5EF4-FFF2-40B4-BE49-F238E27FC236}">
                <a16:creationId xmlns:a16="http://schemas.microsoft.com/office/drawing/2014/main" id="{B43DE4B2-A083-3CA0-3E96-133F73EE2110}"/>
              </a:ext>
            </a:extLst>
          </p:cNvPr>
          <p:cNvSpPr/>
          <p:nvPr userDrawn="1"/>
        </p:nvSpPr>
        <p:spPr>
          <a:xfrm>
            <a:off x="1" y="0"/>
            <a:ext cx="61057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1CC12F-6085-48CA-60B0-C462D03F9A1D}"/>
              </a:ext>
            </a:extLst>
          </p:cNvPr>
          <p:cNvSpPr/>
          <p:nvPr userDrawn="1"/>
        </p:nvSpPr>
        <p:spPr>
          <a:xfrm>
            <a:off x="6096001" y="0"/>
            <a:ext cx="1524000" cy="6858000"/>
          </a:xfrm>
          <a:prstGeom prst="rect">
            <a:avLst/>
          </a:prstGeom>
          <a:solidFill>
            <a:schemeClr val="accent2"/>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Open Sans"/>
            </a:endParaRPr>
          </a:p>
        </p:txBody>
      </p:sp>
      <p:sp>
        <p:nvSpPr>
          <p:cNvPr id="78" name="Rectangle 77">
            <a:extLst>
              <a:ext uri="{FF2B5EF4-FFF2-40B4-BE49-F238E27FC236}">
                <a16:creationId xmlns:a16="http://schemas.microsoft.com/office/drawing/2014/main" id="{F165F0FF-DA7E-0F51-377E-82C57FAC5045}"/>
              </a:ext>
            </a:extLst>
          </p:cNvPr>
          <p:cNvSpPr/>
          <p:nvPr userDrawn="1"/>
        </p:nvSpPr>
        <p:spPr>
          <a:xfrm>
            <a:off x="3048000" y="5715000"/>
            <a:ext cx="6095999" cy="1148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8" descr="A picture containing building, outdoor, person&#10;&#10;Description automatically generated">
            <a:extLst>
              <a:ext uri="{FF2B5EF4-FFF2-40B4-BE49-F238E27FC236}">
                <a16:creationId xmlns:a16="http://schemas.microsoft.com/office/drawing/2014/main" id="{3E235C9A-DAA4-5D1C-ADC1-DC1210E667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7068" t="22289" r="18796" b="24550"/>
          <a:stretch/>
        </p:blipFill>
        <p:spPr>
          <a:xfrm>
            <a:off x="3048000" y="1143000"/>
            <a:ext cx="6095999" cy="3991976"/>
          </a:xfrm>
          <a:prstGeom prst="rect">
            <a:avLst/>
          </a:prstGeom>
        </p:spPr>
      </p:pic>
      <p:sp>
        <p:nvSpPr>
          <p:cNvPr id="4" name="Title 1">
            <a:extLst>
              <a:ext uri="{FF2B5EF4-FFF2-40B4-BE49-F238E27FC236}">
                <a16:creationId xmlns:a16="http://schemas.microsoft.com/office/drawing/2014/main" id="{FCC411C4-0B99-737F-6E90-D106A5885B72}"/>
              </a:ext>
            </a:extLst>
          </p:cNvPr>
          <p:cNvSpPr>
            <a:spLocks noGrp="1"/>
          </p:cNvSpPr>
          <p:nvPr>
            <p:ph type="ctrTitle" hasCustomPrompt="1"/>
          </p:nvPr>
        </p:nvSpPr>
        <p:spPr>
          <a:xfrm>
            <a:off x="304801" y="1143000"/>
            <a:ext cx="2658917" cy="1807673"/>
          </a:xfrm>
        </p:spPr>
        <p:txBody>
          <a:bodyPr anchor="b" anchorCtr="0">
            <a:noAutofit/>
          </a:bodyPr>
          <a:lstStyle>
            <a:lvl1pPr algn="l">
              <a:lnSpc>
                <a:spcPct val="90000"/>
              </a:lnSpc>
              <a:defRPr sz="3600" b="1" i="0">
                <a:solidFill>
                  <a:schemeClr val="bg1"/>
                </a:solidFill>
                <a:latin typeface="+mj-lt"/>
              </a:defRPr>
            </a:lvl1pPr>
          </a:lstStyle>
          <a:p>
            <a:r>
              <a:rPr lang="en-GB"/>
              <a:t>Click to add title</a:t>
            </a:r>
          </a:p>
        </p:txBody>
      </p:sp>
      <p:sp>
        <p:nvSpPr>
          <p:cNvPr id="8" name="Subtitle 2">
            <a:extLst>
              <a:ext uri="{FF2B5EF4-FFF2-40B4-BE49-F238E27FC236}">
                <a16:creationId xmlns:a16="http://schemas.microsoft.com/office/drawing/2014/main" id="{5BC8FDCD-A631-DF8F-7E5D-FE8B7A08AB6F}"/>
              </a:ext>
            </a:extLst>
          </p:cNvPr>
          <p:cNvSpPr>
            <a:spLocks noGrp="1"/>
          </p:cNvSpPr>
          <p:nvPr>
            <p:ph type="subTitle" idx="1" hasCustomPrompt="1"/>
          </p:nvPr>
        </p:nvSpPr>
        <p:spPr>
          <a:xfrm>
            <a:off x="304801" y="3116569"/>
            <a:ext cx="2658917" cy="1163395"/>
          </a:xfrm>
          <a:prstGeom prst="rect">
            <a:avLst/>
          </a:prstGeom>
        </p:spPr>
        <p:txBody>
          <a:bodyPr>
            <a:noAutofit/>
          </a:bodyPr>
          <a:lstStyle>
            <a:lvl1pPr marL="0" indent="0" algn="l">
              <a:lnSpc>
                <a:spcPct val="90000"/>
              </a:lnSpc>
              <a:spcAft>
                <a:spcPts val="0"/>
              </a:spcAft>
              <a:buNone/>
              <a:defRPr sz="24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p:txBody>
      </p:sp>
      <p:sp>
        <p:nvSpPr>
          <p:cNvPr id="10" name="Text Placeholder 10">
            <a:extLst>
              <a:ext uri="{FF2B5EF4-FFF2-40B4-BE49-F238E27FC236}">
                <a16:creationId xmlns:a16="http://schemas.microsoft.com/office/drawing/2014/main" id="{08A9CE17-55BE-0D47-816C-891523071A88}"/>
              </a:ext>
            </a:extLst>
          </p:cNvPr>
          <p:cNvSpPr>
            <a:spLocks noGrp="1"/>
          </p:cNvSpPr>
          <p:nvPr>
            <p:ph type="body" sz="quarter" idx="13" hasCustomPrompt="1"/>
          </p:nvPr>
        </p:nvSpPr>
        <p:spPr>
          <a:xfrm>
            <a:off x="304801" y="4919532"/>
            <a:ext cx="2658918" cy="215444"/>
          </a:xfrm>
        </p:spPr>
        <p:txBody>
          <a:bodyPr anchor="ctr">
            <a:noAutofit/>
          </a:bodyPr>
          <a:lstStyle>
            <a:lvl1pPr marL="0" indent="0" algn="l">
              <a:buNone/>
              <a:defRPr sz="14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Date</a:t>
            </a:r>
            <a:endParaRPr lang="en-US"/>
          </a:p>
        </p:txBody>
      </p:sp>
      <p:sp>
        <p:nvSpPr>
          <p:cNvPr id="11" name="Text Placeholder 10">
            <a:extLst>
              <a:ext uri="{FF2B5EF4-FFF2-40B4-BE49-F238E27FC236}">
                <a16:creationId xmlns:a16="http://schemas.microsoft.com/office/drawing/2014/main" id="{C166620F-6E6A-C04C-77C7-C62C6B1DE54F}"/>
              </a:ext>
            </a:extLst>
          </p:cNvPr>
          <p:cNvSpPr>
            <a:spLocks noGrp="1"/>
          </p:cNvSpPr>
          <p:nvPr>
            <p:ph type="body" sz="quarter" idx="14" hasCustomPrompt="1"/>
          </p:nvPr>
        </p:nvSpPr>
        <p:spPr>
          <a:xfrm>
            <a:off x="304801" y="4445860"/>
            <a:ext cx="2658918" cy="307777"/>
          </a:xfrm>
        </p:spPr>
        <p:txBody>
          <a:bodyPr anchor="ctr">
            <a:noAutofit/>
          </a:bodyPr>
          <a:lstStyle>
            <a:lvl1pPr marL="0" indent="0" algn="l">
              <a:buNone/>
              <a:defRPr sz="16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Presenter</a:t>
            </a:r>
            <a:endParaRPr lang="en-US"/>
          </a:p>
        </p:txBody>
      </p:sp>
      <p:pic>
        <p:nvPicPr>
          <p:cNvPr id="3" name="Picture 2" descr="Graphical user interface, text&#10;&#10;Description automatically generated">
            <a:extLst>
              <a:ext uri="{FF2B5EF4-FFF2-40B4-BE49-F238E27FC236}">
                <a16:creationId xmlns:a16="http://schemas.microsoft.com/office/drawing/2014/main" id="{0477F89B-A572-05C2-CF61-56EFCDDDB0C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024" t="23461" r="25180" b="48407"/>
          <a:stretch/>
        </p:blipFill>
        <p:spPr>
          <a:xfrm>
            <a:off x="4770119" y="6068021"/>
            <a:ext cx="2651760" cy="441961"/>
          </a:xfrm>
          <a:prstGeom prst="rect">
            <a:avLst/>
          </a:prstGeom>
        </p:spPr>
      </p:pic>
    </p:spTree>
    <p:extLst>
      <p:ext uri="{BB962C8B-B14F-4D97-AF65-F5344CB8AC3E}">
        <p14:creationId xmlns:p14="http://schemas.microsoft.com/office/powerpoint/2010/main" val="1813996969"/>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3DE4B2-A083-3CA0-3E96-133F73EE2110}"/>
              </a:ext>
            </a:extLst>
          </p:cNvPr>
          <p:cNvSpPr/>
          <p:nvPr userDrawn="1"/>
        </p:nvSpPr>
        <p:spPr>
          <a:xfrm>
            <a:off x="1" y="0"/>
            <a:ext cx="6963034" cy="68631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1CC12F-6085-48CA-60B0-C462D03F9A1D}"/>
              </a:ext>
            </a:extLst>
          </p:cNvPr>
          <p:cNvSpPr/>
          <p:nvPr userDrawn="1"/>
        </p:nvSpPr>
        <p:spPr>
          <a:xfrm>
            <a:off x="6963034" y="0"/>
            <a:ext cx="1931583" cy="6858000"/>
          </a:xfrm>
          <a:prstGeom prst="rect">
            <a:avLst/>
          </a:prstGeom>
          <a:solidFill>
            <a:schemeClr val="accent2"/>
          </a:solidFill>
          <a:ln w="25400"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Open Sans"/>
            </a:endParaRPr>
          </a:p>
        </p:txBody>
      </p:sp>
      <p:sp>
        <p:nvSpPr>
          <p:cNvPr id="44" name="Picture Placeholder 43">
            <a:extLst>
              <a:ext uri="{FF2B5EF4-FFF2-40B4-BE49-F238E27FC236}">
                <a16:creationId xmlns:a16="http://schemas.microsoft.com/office/drawing/2014/main" id="{AF9BEE0F-C694-848C-E830-D04FFC4D08AA}"/>
              </a:ext>
            </a:extLst>
          </p:cNvPr>
          <p:cNvSpPr>
            <a:spLocks noGrp="1"/>
          </p:cNvSpPr>
          <p:nvPr userDrawn="1">
            <p:ph type="pic" sz="quarter" idx="10"/>
          </p:nvPr>
        </p:nvSpPr>
        <p:spPr>
          <a:xfrm>
            <a:off x="8885381" y="0"/>
            <a:ext cx="3326073" cy="6863003"/>
          </a:xfrm>
          <a:prstGeom prst="rect">
            <a:avLst/>
          </a:prstGeom>
          <a:solidFill>
            <a:schemeClr val="bg2">
              <a:lumMod val="20000"/>
              <a:lumOff val="80000"/>
            </a:schemeClr>
          </a:solidFill>
        </p:spPr>
        <p:txBody>
          <a:bodyPr wrap="square">
            <a:noAutofit/>
          </a:bodyPr>
          <a:lstStyle>
            <a:lvl1pPr marL="0" indent="0">
              <a:buNone/>
              <a:defRPr sz="1400"/>
            </a:lvl1pPr>
          </a:lstStyle>
          <a:p>
            <a:r>
              <a:rPr lang="en-US"/>
              <a:t>Click icon to add picture</a:t>
            </a:r>
          </a:p>
        </p:txBody>
      </p:sp>
      <p:sp>
        <p:nvSpPr>
          <p:cNvPr id="3" name="Title 1">
            <a:extLst>
              <a:ext uri="{FF2B5EF4-FFF2-40B4-BE49-F238E27FC236}">
                <a16:creationId xmlns:a16="http://schemas.microsoft.com/office/drawing/2014/main" id="{794D10D7-B762-54C4-A76D-A5B53C6E695F}"/>
              </a:ext>
            </a:extLst>
          </p:cNvPr>
          <p:cNvSpPr>
            <a:spLocks noGrp="1"/>
          </p:cNvSpPr>
          <p:nvPr>
            <p:ph type="ctrTitle" hasCustomPrompt="1"/>
          </p:nvPr>
        </p:nvSpPr>
        <p:spPr>
          <a:xfrm>
            <a:off x="304801" y="1445119"/>
            <a:ext cx="6329679" cy="1807673"/>
          </a:xfrm>
        </p:spPr>
        <p:txBody>
          <a:bodyPr anchor="b" anchorCtr="0">
            <a:noAutofit/>
          </a:bodyPr>
          <a:lstStyle>
            <a:lvl1pPr algn="l" defTabSz="914400" rtl="0" eaLnBrk="1" latinLnBrk="0" hangingPunct="1">
              <a:lnSpc>
                <a:spcPct val="90000"/>
              </a:lnSpc>
              <a:spcBef>
                <a:spcPct val="0"/>
              </a:spcBef>
              <a:buNone/>
              <a:defRPr lang="en-IN" sz="4400" b="1" i="0" kern="1200" dirty="0">
                <a:solidFill>
                  <a:schemeClr val="bg1"/>
                </a:solidFill>
                <a:latin typeface="+mj-lt"/>
                <a:ea typeface="Open Sans" panose="020B0606030504020204" pitchFamily="34" charset="0"/>
                <a:cs typeface="Open Sans" panose="020B0606030504020204" pitchFamily="34" charset="0"/>
              </a:defRPr>
            </a:lvl1pPr>
          </a:lstStyle>
          <a:p>
            <a:r>
              <a:rPr lang="en-IN">
                <a:effectLst/>
              </a:rPr>
              <a:t>Add longer title</a:t>
            </a:r>
          </a:p>
        </p:txBody>
      </p:sp>
      <p:sp>
        <p:nvSpPr>
          <p:cNvPr id="4" name="Subtitle 2">
            <a:extLst>
              <a:ext uri="{FF2B5EF4-FFF2-40B4-BE49-F238E27FC236}">
                <a16:creationId xmlns:a16="http://schemas.microsoft.com/office/drawing/2014/main" id="{5192917D-5677-29FF-154F-EEC81C21AC03}"/>
              </a:ext>
            </a:extLst>
          </p:cNvPr>
          <p:cNvSpPr>
            <a:spLocks noGrp="1"/>
          </p:cNvSpPr>
          <p:nvPr>
            <p:ph type="subTitle" idx="1" hasCustomPrompt="1"/>
          </p:nvPr>
        </p:nvSpPr>
        <p:spPr>
          <a:xfrm>
            <a:off x="304801" y="3418688"/>
            <a:ext cx="6329679" cy="1163395"/>
          </a:xfrm>
          <a:prstGeom prst="rect">
            <a:avLst/>
          </a:prstGeom>
        </p:spPr>
        <p:txBody>
          <a:bodyPr>
            <a:noAutofit/>
          </a:bodyPr>
          <a:lstStyle>
            <a:lvl1pPr marL="0" marR="0" indent="0" algn="l" defTabSz="914400" rtl="0" eaLnBrk="1" fontAlgn="auto" latinLnBrk="0" hangingPunct="1">
              <a:lnSpc>
                <a:spcPct val="90000"/>
              </a:lnSpc>
              <a:spcBef>
                <a:spcPts val="0"/>
              </a:spcBef>
              <a:spcAft>
                <a:spcPts val="0"/>
              </a:spcAft>
              <a:buClr>
                <a:schemeClr val="accent1"/>
              </a:buClr>
              <a:buSzPct val="105000"/>
              <a:buFont typeface="Wingdings" pitchFamily="2" charset="2"/>
              <a:buNone/>
              <a:tabLst/>
              <a:defRPr sz="2800" b="1" i="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add subtitle</a:t>
            </a:r>
          </a:p>
          <a:p>
            <a:endParaRPr lang="en-GB"/>
          </a:p>
        </p:txBody>
      </p:sp>
      <p:sp>
        <p:nvSpPr>
          <p:cNvPr id="7" name="Text Placeholder 10">
            <a:extLst>
              <a:ext uri="{FF2B5EF4-FFF2-40B4-BE49-F238E27FC236}">
                <a16:creationId xmlns:a16="http://schemas.microsoft.com/office/drawing/2014/main" id="{EF1ACB11-3622-5021-36B8-FF3BEEF97170}"/>
              </a:ext>
            </a:extLst>
          </p:cNvPr>
          <p:cNvSpPr>
            <a:spLocks noGrp="1"/>
          </p:cNvSpPr>
          <p:nvPr>
            <p:ph type="body" sz="quarter" idx="13" hasCustomPrompt="1"/>
          </p:nvPr>
        </p:nvSpPr>
        <p:spPr>
          <a:xfrm>
            <a:off x="304801" y="5221651"/>
            <a:ext cx="6329680" cy="215444"/>
          </a:xfrm>
        </p:spPr>
        <p:txBody>
          <a:bodyPr anchor="ctr">
            <a:noAutofit/>
          </a:bodyPr>
          <a:lstStyle>
            <a:lvl1pPr marL="0" indent="0" algn="l">
              <a:buNone/>
              <a:defRPr sz="14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Date</a:t>
            </a:r>
            <a:endParaRPr lang="en-US"/>
          </a:p>
        </p:txBody>
      </p:sp>
      <p:sp>
        <p:nvSpPr>
          <p:cNvPr id="10" name="Text Placeholder 10">
            <a:extLst>
              <a:ext uri="{FF2B5EF4-FFF2-40B4-BE49-F238E27FC236}">
                <a16:creationId xmlns:a16="http://schemas.microsoft.com/office/drawing/2014/main" id="{F1B4932F-7AEB-F8BB-DF3C-A22299A36612}"/>
              </a:ext>
            </a:extLst>
          </p:cNvPr>
          <p:cNvSpPr>
            <a:spLocks noGrp="1"/>
          </p:cNvSpPr>
          <p:nvPr>
            <p:ph type="body" sz="quarter" idx="14" hasCustomPrompt="1"/>
          </p:nvPr>
        </p:nvSpPr>
        <p:spPr>
          <a:xfrm>
            <a:off x="304801" y="4747979"/>
            <a:ext cx="6329680" cy="307777"/>
          </a:xfrm>
        </p:spPr>
        <p:txBody>
          <a:bodyPr anchor="ctr">
            <a:noAutofit/>
          </a:bodyPr>
          <a:lstStyle>
            <a:lvl1pPr marL="0" indent="0" algn="l">
              <a:buNone/>
              <a:defRPr sz="1600">
                <a:solidFill>
                  <a:schemeClr val="bg1"/>
                </a:solidFill>
                <a:latin typeface="+mn-lt"/>
              </a:defRPr>
            </a:lvl1pPr>
            <a:lvl2pPr marL="180000" indent="0">
              <a:buNone/>
              <a:defRPr/>
            </a:lvl2pPr>
            <a:lvl3pPr marL="360000" indent="0">
              <a:buNone/>
              <a:defRPr/>
            </a:lvl3pPr>
            <a:lvl4pPr marL="540000" indent="0">
              <a:buNone/>
              <a:defRPr/>
            </a:lvl4pPr>
            <a:lvl5pPr marL="720000" indent="0">
              <a:buNone/>
              <a:defRPr/>
            </a:lvl5pPr>
          </a:lstStyle>
          <a:p>
            <a:pPr lvl="0"/>
            <a:r>
              <a:rPr lang="en-GB"/>
              <a:t>Presenter</a:t>
            </a:r>
            <a:endParaRPr lang="en-US"/>
          </a:p>
        </p:txBody>
      </p:sp>
      <p:pic>
        <p:nvPicPr>
          <p:cNvPr id="5" name="Picture 4" descr="Graphical user interface, text&#10;&#10;Description automatically generated">
            <a:extLst>
              <a:ext uri="{FF2B5EF4-FFF2-40B4-BE49-F238E27FC236}">
                <a16:creationId xmlns:a16="http://schemas.microsoft.com/office/drawing/2014/main" id="{3B72F04E-0783-4B95-12C2-6C2BDA66BAF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l="25024" t="23461" r="25180" b="48407"/>
          <a:stretch/>
        </p:blipFill>
        <p:spPr>
          <a:xfrm>
            <a:off x="304801" y="311277"/>
            <a:ext cx="2651760" cy="441961"/>
          </a:xfrm>
          <a:prstGeom prst="rect">
            <a:avLst/>
          </a:prstGeom>
        </p:spPr>
      </p:pic>
    </p:spTree>
    <p:extLst>
      <p:ext uri="{BB962C8B-B14F-4D97-AF65-F5344CB8AC3E}">
        <p14:creationId xmlns:p14="http://schemas.microsoft.com/office/powerpoint/2010/main" val="1104531364"/>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
        <p:nvSpPr>
          <p:cNvPr id="14" name="Content Placeholder 13">
            <a:extLst>
              <a:ext uri="{FF2B5EF4-FFF2-40B4-BE49-F238E27FC236}">
                <a16:creationId xmlns:a16="http://schemas.microsoft.com/office/drawing/2014/main" id="{E43A56C2-32B3-49A3-B883-5E6741D8B7A7}"/>
              </a:ext>
            </a:extLst>
          </p:cNvPr>
          <p:cNvSpPr>
            <a:spLocks noGrp="1"/>
          </p:cNvSpPr>
          <p:nvPr>
            <p:ph sz="quarter" idx="10"/>
          </p:nvPr>
        </p:nvSpPr>
        <p:spPr>
          <a:xfrm>
            <a:off x="247800" y="1676398"/>
            <a:ext cx="11696400" cy="4604329"/>
          </a:xfrm>
          <a:prstGeom prst="rect">
            <a:avLst/>
          </a:prstGeom>
        </p:spPr>
        <p:txBody>
          <a:bodyPr>
            <a:normAutofit/>
          </a:bodyPr>
          <a:lstStyle>
            <a:lvl1pPr marL="180000" indent="-180000">
              <a:buClr>
                <a:schemeClr val="accent1"/>
              </a:buClr>
              <a:defRPr lang="en-GB" sz="1800" b="0" i="0" kern="1200" dirty="0">
                <a:solidFill>
                  <a:schemeClr val="tx1"/>
                </a:solidFill>
                <a:latin typeface="+mn-lt"/>
                <a:ea typeface="Open Sans" panose="020B0606030504020204" pitchFamily="34" charset="0"/>
                <a:cs typeface="Open Sans" panose="020B0606030504020204" pitchFamily="34" charset="0"/>
              </a:defRPr>
            </a:lvl1pPr>
            <a:lvl2pPr marL="465750" indent="-285750">
              <a:buClr>
                <a:schemeClr val="accent1"/>
              </a:buClr>
              <a:defRPr lang="en-GB" sz="1800" b="0" i="0" kern="1200" dirty="0">
                <a:solidFill>
                  <a:schemeClr val="tx1"/>
                </a:solidFill>
                <a:latin typeface="+mn-lt"/>
                <a:ea typeface="Open Sans" panose="020B0606030504020204" pitchFamily="34" charset="0"/>
                <a:cs typeface="Open Sans" panose="020B0606030504020204" pitchFamily="34" charset="0"/>
              </a:defRPr>
            </a:lvl2pPr>
            <a:lvl3pPr marL="645750" indent="-285750">
              <a:buClr>
                <a:schemeClr val="accent1"/>
              </a:buClr>
              <a:defRPr lang="en-GB" sz="1800" b="0" i="0" kern="1200" dirty="0">
                <a:solidFill>
                  <a:schemeClr val="tx1"/>
                </a:solidFill>
                <a:latin typeface="+mn-lt"/>
                <a:ea typeface="Open Sans" panose="020B0606030504020204" pitchFamily="34" charset="0"/>
                <a:cs typeface="Open Sans" panose="020B0606030504020204" pitchFamily="34" charset="0"/>
              </a:defRPr>
            </a:lvl3pPr>
            <a:lvl4pPr marL="825750" indent="-285750">
              <a:buClr>
                <a:schemeClr val="accent1"/>
              </a:buClr>
              <a:defRPr lang="en-GB" sz="1800" b="0" i="0" kern="1200" dirty="0">
                <a:solidFill>
                  <a:schemeClr val="tx1"/>
                </a:solidFill>
                <a:latin typeface="+mn-lt"/>
                <a:ea typeface="Open Sans" panose="020B0606030504020204" pitchFamily="34" charset="0"/>
                <a:cs typeface="Open Sans" panose="020B0606030504020204" pitchFamily="34" charset="0"/>
              </a:defRPr>
            </a:lvl4pPr>
            <a:lvl5pPr marL="1005750" indent="-285750">
              <a:buClr>
                <a:schemeClr val="accent1"/>
              </a:buClr>
              <a:defRPr lang="en-GB" sz="1800" b="0" i="0" kern="1200" dirty="0">
                <a:solidFill>
                  <a:schemeClr val="tx1"/>
                </a:solidFill>
                <a:latin typeface="+mn-lt"/>
                <a:ea typeface="Open Sans" panose="020B0606030504020204" pitchFamily="34" charset="0"/>
                <a:cs typeface="Open Sans" panose="020B0606030504020204" pitchFamily="34" charset="0"/>
              </a:defRPr>
            </a:lvl5pPr>
          </a:lstStyle>
          <a:p>
            <a:pPr marL="180000" lvl="0" indent="-180000" algn="l" defTabSz="914400" rtl="0" eaLnBrk="1" latinLnBrk="0" hangingPunct="1">
              <a:spcBef>
                <a:spcPts val="0"/>
              </a:spcBef>
              <a:spcAft>
                <a:spcPts val="600"/>
              </a:spcAft>
              <a:buClr>
                <a:schemeClr val="accent1"/>
              </a:buClr>
              <a:buSzPct val="105000"/>
              <a:buFont typeface="Wingdings" pitchFamily="2" charset="2"/>
              <a:buChar char="§"/>
            </a:pPr>
            <a:r>
              <a:rPr lang="en-US"/>
              <a:t>Click to edit Master text styles</a:t>
            </a:r>
          </a:p>
          <a:p>
            <a:pPr marL="180000" lvl="1" indent="-180000" algn="l" defTabSz="914400" rtl="0" eaLnBrk="1" latinLnBrk="0" hangingPunct="1">
              <a:spcBef>
                <a:spcPts val="0"/>
              </a:spcBef>
              <a:spcAft>
                <a:spcPts val="600"/>
              </a:spcAft>
              <a:buClr>
                <a:schemeClr val="accent1"/>
              </a:buClr>
              <a:buSzPct val="105000"/>
              <a:buFont typeface="Wingdings" pitchFamily="2" charset="2"/>
              <a:buChar char="§"/>
            </a:pPr>
            <a:r>
              <a:rPr lang="en-US"/>
              <a:t>Second level</a:t>
            </a:r>
          </a:p>
          <a:p>
            <a:pPr marL="180000" lvl="2" indent="-180000" algn="l" defTabSz="914400" rtl="0" eaLnBrk="1" latinLnBrk="0" hangingPunct="1">
              <a:spcBef>
                <a:spcPts val="0"/>
              </a:spcBef>
              <a:spcAft>
                <a:spcPts val="600"/>
              </a:spcAft>
              <a:buClr>
                <a:schemeClr val="accent1"/>
              </a:buClr>
              <a:buSzPct val="105000"/>
              <a:buFont typeface="Wingdings" pitchFamily="2" charset="2"/>
              <a:buChar char="§"/>
            </a:pPr>
            <a:r>
              <a:rPr lang="en-US"/>
              <a:t>Third level</a:t>
            </a:r>
          </a:p>
          <a:p>
            <a:pPr marL="180000" lvl="3" indent="-180000" algn="l" defTabSz="914400" rtl="0" eaLnBrk="1" latinLnBrk="0" hangingPunct="1">
              <a:spcBef>
                <a:spcPts val="0"/>
              </a:spcBef>
              <a:spcAft>
                <a:spcPts val="600"/>
              </a:spcAft>
              <a:buClr>
                <a:schemeClr val="accent1"/>
              </a:buClr>
              <a:buSzPct val="105000"/>
              <a:buFont typeface="Wingdings" pitchFamily="2" charset="2"/>
              <a:buChar char="§"/>
            </a:pPr>
            <a:r>
              <a:rPr lang="en-US"/>
              <a:t>Fourth level</a:t>
            </a:r>
          </a:p>
          <a:p>
            <a:pPr marL="180000" lvl="4" indent="-180000" algn="l" defTabSz="914400" rtl="0" eaLnBrk="1" latinLnBrk="0" hangingPunct="1">
              <a:spcBef>
                <a:spcPts val="0"/>
              </a:spcBef>
              <a:spcAft>
                <a:spcPts val="600"/>
              </a:spcAft>
              <a:buClr>
                <a:schemeClr val="accent1"/>
              </a:buClr>
              <a:buSzPct val="105000"/>
              <a:buFont typeface="Wingdings" pitchFamily="2" charset="2"/>
              <a:buChar char="§"/>
            </a:pPr>
            <a:r>
              <a:rPr lang="en-US"/>
              <a:t>Fifth level</a:t>
            </a:r>
            <a:endParaRPr lang="en-GB"/>
          </a:p>
        </p:txBody>
      </p:sp>
      <p:cxnSp>
        <p:nvCxnSpPr>
          <p:cNvPr id="10" name="Straight Connector 9">
            <a:extLst>
              <a:ext uri="{FF2B5EF4-FFF2-40B4-BE49-F238E27FC236}">
                <a16:creationId xmlns:a16="http://schemas.microsoft.com/office/drawing/2014/main" id="{43F13568-0FA3-C869-5872-09E01BCA1261}"/>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922682BB-033F-B6CA-29FB-C5D6AAB8D7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4" name="object 18">
            <a:extLst>
              <a:ext uri="{FF2B5EF4-FFF2-40B4-BE49-F238E27FC236}">
                <a16:creationId xmlns:a16="http://schemas.microsoft.com/office/drawing/2014/main" id="{E1CC8B48-E0F6-5E3B-516A-BF04520B5742}"/>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Tree>
    <p:extLst>
      <p:ext uri="{BB962C8B-B14F-4D97-AF65-F5344CB8AC3E}">
        <p14:creationId xmlns:p14="http://schemas.microsoft.com/office/powerpoint/2010/main" val="3693130831"/>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120DBB5-9FA9-4265-9AC7-8E8426353B30}"/>
              </a:ext>
            </a:extLst>
          </p:cNvPr>
          <p:cNvSpPr>
            <a:spLocks noGrp="1"/>
          </p:cNvSpPr>
          <p:nvPr>
            <p:ph sz="quarter" idx="10"/>
          </p:nvPr>
        </p:nvSpPr>
        <p:spPr>
          <a:xfrm>
            <a:off x="247800" y="1676398"/>
            <a:ext cx="5641848" cy="4608576"/>
          </a:xfrm>
          <a:prstGeom prst="rect">
            <a:avLst/>
          </a:prstGeom>
        </p:spPr>
        <p:txBody>
          <a:bodyPr>
            <a:normAutofit/>
          </a:bodyPr>
          <a:lstStyle>
            <a:lvl1pPr marL="180975" indent="-180975"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1pPr>
            <a:lvl2pPr marL="46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2pPr>
            <a:lvl3pPr marL="64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3pPr>
            <a:lvl4pPr marL="82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4pPr>
            <a:lvl5pPr marL="100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5pPr>
          </a:lstStyle>
          <a:p>
            <a:pPr marL="180000" lvl="0" indent="-180000" algn="l" defTabSz="914400" rtl="0" eaLnBrk="1" latinLnBrk="0" hangingPunct="1">
              <a:spcBef>
                <a:spcPts val="0"/>
              </a:spcBef>
              <a:spcAft>
                <a:spcPts val="600"/>
              </a:spcAft>
              <a:buClr>
                <a:schemeClr val="accent1"/>
              </a:buClr>
              <a:buSzPct val="105000"/>
              <a:buFont typeface="Wingdings" pitchFamily="2" charset="2"/>
              <a:buChar char="§"/>
            </a:pPr>
            <a:r>
              <a:rPr lang="en-US"/>
              <a:t>Click to edit Master text styles</a:t>
            </a:r>
          </a:p>
          <a:p>
            <a:pPr marL="180000" lvl="1" indent="-180000" algn="l" defTabSz="914400" rtl="0" eaLnBrk="1" latinLnBrk="0" hangingPunct="1">
              <a:spcBef>
                <a:spcPts val="0"/>
              </a:spcBef>
              <a:spcAft>
                <a:spcPts val="600"/>
              </a:spcAft>
              <a:buClr>
                <a:schemeClr val="accent1"/>
              </a:buClr>
              <a:buSzPct val="105000"/>
              <a:buFont typeface="Wingdings" pitchFamily="2" charset="2"/>
              <a:buChar char="§"/>
            </a:pPr>
            <a:r>
              <a:rPr lang="en-US"/>
              <a:t>Second level</a:t>
            </a:r>
          </a:p>
          <a:p>
            <a:pPr marL="180000" lvl="2" indent="-180000" algn="l" defTabSz="914400" rtl="0" eaLnBrk="1" latinLnBrk="0" hangingPunct="1">
              <a:spcBef>
                <a:spcPts val="0"/>
              </a:spcBef>
              <a:spcAft>
                <a:spcPts val="600"/>
              </a:spcAft>
              <a:buClr>
                <a:schemeClr val="accent1"/>
              </a:buClr>
              <a:buSzPct val="105000"/>
              <a:buFont typeface="Wingdings" pitchFamily="2" charset="2"/>
              <a:buChar char="§"/>
            </a:pPr>
            <a:r>
              <a:rPr lang="en-US"/>
              <a:t>Third level</a:t>
            </a:r>
          </a:p>
          <a:p>
            <a:pPr marL="180000" lvl="3" indent="-180000" algn="l" defTabSz="914400" rtl="0" eaLnBrk="1" latinLnBrk="0" hangingPunct="1">
              <a:spcBef>
                <a:spcPts val="0"/>
              </a:spcBef>
              <a:spcAft>
                <a:spcPts val="600"/>
              </a:spcAft>
              <a:buClr>
                <a:schemeClr val="accent1"/>
              </a:buClr>
              <a:buSzPct val="105000"/>
              <a:buFont typeface="Wingdings" pitchFamily="2" charset="2"/>
              <a:buChar char="§"/>
            </a:pPr>
            <a:r>
              <a:rPr lang="en-US"/>
              <a:t>Fourth level</a:t>
            </a:r>
          </a:p>
          <a:p>
            <a:pPr marL="180000" lvl="4" indent="-180000" algn="l" defTabSz="914400" rtl="0" eaLnBrk="1" latinLnBrk="0" hangingPunct="1">
              <a:spcBef>
                <a:spcPts val="0"/>
              </a:spcBef>
              <a:spcAft>
                <a:spcPts val="600"/>
              </a:spcAft>
              <a:buClr>
                <a:schemeClr val="accent1"/>
              </a:buClr>
              <a:buSzPct val="105000"/>
              <a:buFont typeface="Wingdings" pitchFamily="2" charset="2"/>
              <a:buChar char="§"/>
            </a:pPr>
            <a:r>
              <a:rPr lang="en-US"/>
              <a:t>Fifth level</a:t>
            </a:r>
            <a:endParaRPr lang="en-GB"/>
          </a:p>
        </p:txBody>
      </p:sp>
      <p:cxnSp>
        <p:nvCxnSpPr>
          <p:cNvPr id="8" name="Straight Connector 7">
            <a:extLst>
              <a:ext uri="{FF2B5EF4-FFF2-40B4-BE49-F238E27FC236}">
                <a16:creationId xmlns:a16="http://schemas.microsoft.com/office/drawing/2014/main" id="{B3AF2F37-5F20-A813-0944-E37870C519F6}"/>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12">
            <a:extLst>
              <a:ext uri="{FF2B5EF4-FFF2-40B4-BE49-F238E27FC236}">
                <a16:creationId xmlns:a16="http://schemas.microsoft.com/office/drawing/2014/main" id="{7E56836D-B55F-C48A-94AB-E57BE3D85836}"/>
              </a:ext>
            </a:extLst>
          </p:cNvPr>
          <p:cNvSpPr>
            <a:spLocks noGrp="1"/>
          </p:cNvSpPr>
          <p:nvPr>
            <p:ph sz="quarter" idx="11"/>
          </p:nvPr>
        </p:nvSpPr>
        <p:spPr>
          <a:xfrm>
            <a:off x="6302352" y="1676398"/>
            <a:ext cx="5641848" cy="4608576"/>
          </a:xfrm>
          <a:prstGeom prst="rect">
            <a:avLst/>
          </a:prstGeom>
        </p:spPr>
        <p:txBody>
          <a:bodyPr>
            <a:normAutofit/>
          </a:bodyPr>
          <a:lstStyle>
            <a:lvl1pPr marL="180975" indent="-180975"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1pPr>
            <a:lvl2pPr marL="46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2pPr>
            <a:lvl3pPr marL="64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3pPr>
            <a:lvl4pPr marL="82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4pPr>
            <a:lvl5pPr marL="100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5pPr>
          </a:lstStyle>
          <a:p>
            <a:pPr marL="180000" lvl="0" indent="-180000" algn="l" defTabSz="914400" rtl="0" eaLnBrk="1" latinLnBrk="0" hangingPunct="1">
              <a:spcBef>
                <a:spcPts val="0"/>
              </a:spcBef>
              <a:spcAft>
                <a:spcPts val="600"/>
              </a:spcAft>
              <a:buClr>
                <a:schemeClr val="accent1"/>
              </a:buClr>
              <a:buSzPct val="105000"/>
              <a:buFont typeface="Wingdings" pitchFamily="2" charset="2"/>
              <a:buChar char="§"/>
            </a:pPr>
            <a:r>
              <a:rPr lang="en-US"/>
              <a:t>Click to edit Master text styles</a:t>
            </a:r>
          </a:p>
          <a:p>
            <a:pPr marL="180000" lvl="1" indent="-180000" algn="l" defTabSz="914400" rtl="0" eaLnBrk="1" latinLnBrk="0" hangingPunct="1">
              <a:spcBef>
                <a:spcPts val="0"/>
              </a:spcBef>
              <a:spcAft>
                <a:spcPts val="600"/>
              </a:spcAft>
              <a:buClr>
                <a:schemeClr val="accent1"/>
              </a:buClr>
              <a:buSzPct val="105000"/>
              <a:buFont typeface="Wingdings" pitchFamily="2" charset="2"/>
              <a:buChar char="§"/>
            </a:pPr>
            <a:r>
              <a:rPr lang="en-US"/>
              <a:t>Second level</a:t>
            </a:r>
          </a:p>
          <a:p>
            <a:pPr marL="180000" lvl="2" indent="-180000" algn="l" defTabSz="914400" rtl="0" eaLnBrk="1" latinLnBrk="0" hangingPunct="1">
              <a:spcBef>
                <a:spcPts val="0"/>
              </a:spcBef>
              <a:spcAft>
                <a:spcPts val="600"/>
              </a:spcAft>
              <a:buClr>
                <a:schemeClr val="accent1"/>
              </a:buClr>
              <a:buSzPct val="105000"/>
              <a:buFont typeface="Wingdings" pitchFamily="2" charset="2"/>
              <a:buChar char="§"/>
            </a:pPr>
            <a:r>
              <a:rPr lang="en-US"/>
              <a:t>Third level</a:t>
            </a:r>
          </a:p>
          <a:p>
            <a:pPr marL="180000" lvl="3" indent="-180000" algn="l" defTabSz="914400" rtl="0" eaLnBrk="1" latinLnBrk="0" hangingPunct="1">
              <a:spcBef>
                <a:spcPts val="0"/>
              </a:spcBef>
              <a:spcAft>
                <a:spcPts val="600"/>
              </a:spcAft>
              <a:buClr>
                <a:schemeClr val="accent1"/>
              </a:buClr>
              <a:buSzPct val="105000"/>
              <a:buFont typeface="Wingdings" pitchFamily="2" charset="2"/>
              <a:buChar char="§"/>
            </a:pPr>
            <a:r>
              <a:rPr lang="en-US"/>
              <a:t>Fourth level</a:t>
            </a:r>
          </a:p>
          <a:p>
            <a:pPr marL="180000" lvl="4" indent="-180000" algn="l" defTabSz="914400" rtl="0" eaLnBrk="1" latinLnBrk="0" hangingPunct="1">
              <a:spcBef>
                <a:spcPts val="0"/>
              </a:spcBef>
              <a:spcAft>
                <a:spcPts val="600"/>
              </a:spcAft>
              <a:buClr>
                <a:schemeClr val="accent1"/>
              </a:buClr>
              <a:buSzPct val="105000"/>
              <a:buFont typeface="Wingdings" pitchFamily="2" charset="2"/>
              <a:buChar char="§"/>
            </a:pPr>
            <a:r>
              <a:rPr lang="en-US"/>
              <a:t>Fifth level</a:t>
            </a:r>
            <a:endParaRPr lang="en-GB"/>
          </a:p>
        </p:txBody>
      </p:sp>
      <p:pic>
        <p:nvPicPr>
          <p:cNvPr id="6" name="Picture 5" descr="Graphical user interface, text&#10;&#10;Description automatically generated">
            <a:extLst>
              <a:ext uri="{FF2B5EF4-FFF2-40B4-BE49-F238E27FC236}">
                <a16:creationId xmlns:a16="http://schemas.microsoft.com/office/drawing/2014/main" id="{0D85EDC8-25B3-CCC9-9411-4C90D4739C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7" name="object 18">
            <a:extLst>
              <a:ext uri="{FF2B5EF4-FFF2-40B4-BE49-F238E27FC236}">
                <a16:creationId xmlns:a16="http://schemas.microsoft.com/office/drawing/2014/main" id="{77855AAE-0F33-CB5C-DCC6-A48F203C3D30}"/>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2" name="Title 1">
            <a:extLst>
              <a:ext uri="{FF2B5EF4-FFF2-40B4-BE49-F238E27FC236}">
                <a16:creationId xmlns:a16="http://schemas.microsoft.com/office/drawing/2014/main" id="{D80BA067-D9E6-EB22-AF86-96F79184919E}"/>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4734538"/>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120DBB5-9FA9-4265-9AC7-8E8426353B30}"/>
              </a:ext>
            </a:extLst>
          </p:cNvPr>
          <p:cNvSpPr>
            <a:spLocks noGrp="1"/>
          </p:cNvSpPr>
          <p:nvPr>
            <p:ph sz="quarter" idx="10"/>
          </p:nvPr>
        </p:nvSpPr>
        <p:spPr>
          <a:xfrm>
            <a:off x="247800" y="1676398"/>
            <a:ext cx="3630168" cy="4608576"/>
          </a:xfrm>
          <a:prstGeom prst="rect">
            <a:avLst/>
          </a:prstGeom>
        </p:spPr>
        <p:txBody>
          <a:bodyPr>
            <a:normAutofit/>
          </a:bodyPr>
          <a:lstStyle>
            <a:lvl1pPr marL="180975" indent="-180975"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1pPr>
            <a:lvl2pPr marL="46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2pPr>
            <a:lvl3pPr marL="64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3pPr>
            <a:lvl4pPr marL="82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4pPr>
            <a:lvl5pPr marL="100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5pPr>
          </a:lstStyle>
          <a:p>
            <a:pPr marL="180000" lvl="0" indent="-180000" algn="l" defTabSz="914400" rtl="0" eaLnBrk="1" latinLnBrk="0" hangingPunct="1">
              <a:spcBef>
                <a:spcPts val="0"/>
              </a:spcBef>
              <a:spcAft>
                <a:spcPts val="600"/>
              </a:spcAft>
              <a:buClr>
                <a:schemeClr val="accent1"/>
              </a:buClr>
              <a:buSzPct val="105000"/>
              <a:buFont typeface="Wingdings" pitchFamily="2" charset="2"/>
              <a:buChar char="§"/>
            </a:pPr>
            <a:r>
              <a:rPr lang="en-US"/>
              <a:t>Click to edit Master text styles</a:t>
            </a:r>
          </a:p>
          <a:p>
            <a:pPr marL="180000" lvl="1" indent="-180000" algn="l" defTabSz="914400" rtl="0" eaLnBrk="1" latinLnBrk="0" hangingPunct="1">
              <a:spcBef>
                <a:spcPts val="0"/>
              </a:spcBef>
              <a:spcAft>
                <a:spcPts val="600"/>
              </a:spcAft>
              <a:buClr>
                <a:schemeClr val="accent1"/>
              </a:buClr>
              <a:buSzPct val="105000"/>
              <a:buFont typeface="Wingdings" pitchFamily="2" charset="2"/>
              <a:buChar char="§"/>
            </a:pPr>
            <a:r>
              <a:rPr lang="en-US"/>
              <a:t>Second level</a:t>
            </a:r>
          </a:p>
          <a:p>
            <a:pPr marL="180000" lvl="2" indent="-180000" algn="l" defTabSz="914400" rtl="0" eaLnBrk="1" latinLnBrk="0" hangingPunct="1">
              <a:spcBef>
                <a:spcPts val="0"/>
              </a:spcBef>
              <a:spcAft>
                <a:spcPts val="600"/>
              </a:spcAft>
              <a:buClr>
                <a:schemeClr val="accent1"/>
              </a:buClr>
              <a:buSzPct val="105000"/>
              <a:buFont typeface="Wingdings" pitchFamily="2" charset="2"/>
              <a:buChar char="§"/>
            </a:pPr>
            <a:r>
              <a:rPr lang="en-US"/>
              <a:t>Third level</a:t>
            </a:r>
          </a:p>
          <a:p>
            <a:pPr marL="180000" lvl="3" indent="-180000" algn="l" defTabSz="914400" rtl="0" eaLnBrk="1" latinLnBrk="0" hangingPunct="1">
              <a:spcBef>
                <a:spcPts val="0"/>
              </a:spcBef>
              <a:spcAft>
                <a:spcPts val="600"/>
              </a:spcAft>
              <a:buClr>
                <a:schemeClr val="accent1"/>
              </a:buClr>
              <a:buSzPct val="105000"/>
              <a:buFont typeface="Wingdings" pitchFamily="2" charset="2"/>
              <a:buChar char="§"/>
            </a:pPr>
            <a:r>
              <a:rPr lang="en-US"/>
              <a:t>Fourth level</a:t>
            </a:r>
          </a:p>
          <a:p>
            <a:pPr marL="180000" lvl="4" indent="-180000" algn="l" defTabSz="914400" rtl="0" eaLnBrk="1" latinLnBrk="0" hangingPunct="1">
              <a:spcBef>
                <a:spcPts val="0"/>
              </a:spcBef>
              <a:spcAft>
                <a:spcPts val="600"/>
              </a:spcAft>
              <a:buClr>
                <a:schemeClr val="accent1"/>
              </a:buClr>
              <a:buSzPct val="105000"/>
              <a:buFont typeface="Wingdings" pitchFamily="2" charset="2"/>
              <a:buChar char="§"/>
            </a:pPr>
            <a:r>
              <a:rPr lang="en-US"/>
              <a:t>Fifth level</a:t>
            </a:r>
            <a:endParaRPr lang="en-GB"/>
          </a:p>
        </p:txBody>
      </p:sp>
      <p:cxnSp>
        <p:nvCxnSpPr>
          <p:cNvPr id="8" name="Straight Connector 7">
            <a:extLst>
              <a:ext uri="{FF2B5EF4-FFF2-40B4-BE49-F238E27FC236}">
                <a16:creationId xmlns:a16="http://schemas.microsoft.com/office/drawing/2014/main" id="{B3AF2F37-5F20-A813-0944-E37870C519F6}"/>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12">
            <a:extLst>
              <a:ext uri="{FF2B5EF4-FFF2-40B4-BE49-F238E27FC236}">
                <a16:creationId xmlns:a16="http://schemas.microsoft.com/office/drawing/2014/main" id="{7E56836D-B55F-C48A-94AB-E57BE3D85836}"/>
              </a:ext>
            </a:extLst>
          </p:cNvPr>
          <p:cNvSpPr>
            <a:spLocks noGrp="1"/>
          </p:cNvSpPr>
          <p:nvPr>
            <p:ph sz="quarter" idx="11"/>
          </p:nvPr>
        </p:nvSpPr>
        <p:spPr>
          <a:xfrm>
            <a:off x="4280916" y="1676398"/>
            <a:ext cx="3630168" cy="4608576"/>
          </a:xfrm>
          <a:prstGeom prst="rect">
            <a:avLst/>
          </a:prstGeom>
        </p:spPr>
        <p:txBody>
          <a:bodyPr>
            <a:normAutofit/>
          </a:bodyPr>
          <a:lstStyle>
            <a:lvl1pPr marL="180975" indent="-180975"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1pPr>
            <a:lvl2pPr marL="46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2pPr>
            <a:lvl3pPr marL="64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3pPr>
            <a:lvl4pPr marL="82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4pPr>
            <a:lvl5pPr marL="100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5pPr>
          </a:lstStyle>
          <a:p>
            <a:pPr marL="180000" lvl="0" indent="-180000" algn="l" defTabSz="914400" rtl="0" eaLnBrk="1" latinLnBrk="0" hangingPunct="1">
              <a:spcBef>
                <a:spcPts val="0"/>
              </a:spcBef>
              <a:spcAft>
                <a:spcPts val="600"/>
              </a:spcAft>
              <a:buClr>
                <a:schemeClr val="accent1"/>
              </a:buClr>
              <a:buSzPct val="105000"/>
              <a:buFont typeface="Wingdings" pitchFamily="2" charset="2"/>
              <a:buChar char="§"/>
            </a:pPr>
            <a:r>
              <a:rPr lang="en-US"/>
              <a:t>Click to edit Master text styles</a:t>
            </a:r>
          </a:p>
          <a:p>
            <a:pPr marL="180000" lvl="1" indent="-180000" algn="l" defTabSz="914400" rtl="0" eaLnBrk="1" latinLnBrk="0" hangingPunct="1">
              <a:spcBef>
                <a:spcPts val="0"/>
              </a:spcBef>
              <a:spcAft>
                <a:spcPts val="600"/>
              </a:spcAft>
              <a:buClr>
                <a:schemeClr val="accent1"/>
              </a:buClr>
              <a:buSzPct val="105000"/>
              <a:buFont typeface="Wingdings" pitchFamily="2" charset="2"/>
              <a:buChar char="§"/>
            </a:pPr>
            <a:r>
              <a:rPr lang="en-US"/>
              <a:t>Second level</a:t>
            </a:r>
          </a:p>
          <a:p>
            <a:pPr marL="180000" lvl="2" indent="-180000" algn="l" defTabSz="914400" rtl="0" eaLnBrk="1" latinLnBrk="0" hangingPunct="1">
              <a:spcBef>
                <a:spcPts val="0"/>
              </a:spcBef>
              <a:spcAft>
                <a:spcPts val="600"/>
              </a:spcAft>
              <a:buClr>
                <a:schemeClr val="accent1"/>
              </a:buClr>
              <a:buSzPct val="105000"/>
              <a:buFont typeface="Wingdings" pitchFamily="2" charset="2"/>
              <a:buChar char="§"/>
            </a:pPr>
            <a:r>
              <a:rPr lang="en-US"/>
              <a:t>Third level</a:t>
            </a:r>
          </a:p>
          <a:p>
            <a:pPr marL="180000" lvl="3" indent="-180000" algn="l" defTabSz="914400" rtl="0" eaLnBrk="1" latinLnBrk="0" hangingPunct="1">
              <a:spcBef>
                <a:spcPts val="0"/>
              </a:spcBef>
              <a:spcAft>
                <a:spcPts val="600"/>
              </a:spcAft>
              <a:buClr>
                <a:schemeClr val="accent1"/>
              </a:buClr>
              <a:buSzPct val="105000"/>
              <a:buFont typeface="Wingdings" pitchFamily="2" charset="2"/>
              <a:buChar char="§"/>
            </a:pPr>
            <a:r>
              <a:rPr lang="en-US"/>
              <a:t>Fourth level</a:t>
            </a:r>
          </a:p>
          <a:p>
            <a:pPr marL="180000" lvl="4" indent="-180000" algn="l" defTabSz="914400" rtl="0" eaLnBrk="1" latinLnBrk="0" hangingPunct="1">
              <a:spcBef>
                <a:spcPts val="0"/>
              </a:spcBef>
              <a:spcAft>
                <a:spcPts val="600"/>
              </a:spcAft>
              <a:buClr>
                <a:schemeClr val="accent1"/>
              </a:buClr>
              <a:buSzPct val="105000"/>
              <a:buFont typeface="Wingdings" pitchFamily="2" charset="2"/>
              <a:buChar char="§"/>
            </a:pPr>
            <a:r>
              <a:rPr lang="en-US"/>
              <a:t>Fifth level</a:t>
            </a:r>
            <a:endParaRPr lang="en-GB"/>
          </a:p>
        </p:txBody>
      </p:sp>
      <p:sp>
        <p:nvSpPr>
          <p:cNvPr id="5" name="Content Placeholder 12">
            <a:extLst>
              <a:ext uri="{FF2B5EF4-FFF2-40B4-BE49-F238E27FC236}">
                <a16:creationId xmlns:a16="http://schemas.microsoft.com/office/drawing/2014/main" id="{FC3E065F-BC74-B82B-7E83-0D9B8F441786}"/>
              </a:ext>
            </a:extLst>
          </p:cNvPr>
          <p:cNvSpPr>
            <a:spLocks noGrp="1"/>
          </p:cNvSpPr>
          <p:nvPr>
            <p:ph sz="quarter" idx="12"/>
          </p:nvPr>
        </p:nvSpPr>
        <p:spPr>
          <a:xfrm>
            <a:off x="8314032" y="1676398"/>
            <a:ext cx="3630168" cy="4608576"/>
          </a:xfrm>
          <a:prstGeom prst="rect">
            <a:avLst/>
          </a:prstGeom>
        </p:spPr>
        <p:txBody>
          <a:bodyPr>
            <a:normAutofit/>
          </a:bodyPr>
          <a:lstStyle>
            <a:lvl1pPr marL="180975" indent="-180975"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1pPr>
            <a:lvl2pPr marL="46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2pPr>
            <a:lvl3pPr marL="64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3pPr>
            <a:lvl4pPr marL="82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4pPr>
            <a:lvl5pPr marL="1005750" indent="-285750" algn="l" defTabSz="914400" rtl="0" eaLnBrk="1" latinLnBrk="0" hangingPunct="1">
              <a:spcBef>
                <a:spcPts val="0"/>
              </a:spcBef>
              <a:buClr>
                <a:schemeClr val="accent1"/>
              </a:buClr>
              <a:buFont typeface="Wingdings" pitchFamily="2" charset="2"/>
              <a:buChar char="§"/>
              <a:defRPr lang="en-GB" sz="1800" b="0" i="0" kern="1200" dirty="0">
                <a:solidFill>
                  <a:schemeClr val="tx1"/>
                </a:solidFill>
                <a:latin typeface="+mn-lt"/>
                <a:ea typeface="Open Sans" panose="020B0606030504020204" pitchFamily="34" charset="0"/>
                <a:cs typeface="Open Sans" panose="020B0606030504020204" pitchFamily="34" charset="0"/>
              </a:defRPr>
            </a:lvl5pPr>
          </a:lstStyle>
          <a:p>
            <a:pPr marL="180000" lvl="0" indent="-180000" algn="l" defTabSz="914400" rtl="0" eaLnBrk="1" latinLnBrk="0" hangingPunct="1">
              <a:spcBef>
                <a:spcPts val="0"/>
              </a:spcBef>
              <a:spcAft>
                <a:spcPts val="600"/>
              </a:spcAft>
              <a:buClr>
                <a:schemeClr val="accent1"/>
              </a:buClr>
              <a:buSzPct val="105000"/>
              <a:buFont typeface="Wingdings" pitchFamily="2" charset="2"/>
              <a:buChar char="§"/>
            </a:pPr>
            <a:r>
              <a:rPr lang="en-US"/>
              <a:t>Click to edit Master text styles</a:t>
            </a:r>
          </a:p>
          <a:p>
            <a:pPr marL="180000" lvl="1" indent="-180000" algn="l" defTabSz="914400" rtl="0" eaLnBrk="1" latinLnBrk="0" hangingPunct="1">
              <a:spcBef>
                <a:spcPts val="0"/>
              </a:spcBef>
              <a:spcAft>
                <a:spcPts val="600"/>
              </a:spcAft>
              <a:buClr>
                <a:schemeClr val="accent1"/>
              </a:buClr>
              <a:buSzPct val="105000"/>
              <a:buFont typeface="Wingdings" pitchFamily="2" charset="2"/>
              <a:buChar char="§"/>
            </a:pPr>
            <a:r>
              <a:rPr lang="en-US"/>
              <a:t>Second level</a:t>
            </a:r>
          </a:p>
          <a:p>
            <a:pPr marL="180000" lvl="2" indent="-180000" algn="l" defTabSz="914400" rtl="0" eaLnBrk="1" latinLnBrk="0" hangingPunct="1">
              <a:spcBef>
                <a:spcPts val="0"/>
              </a:spcBef>
              <a:spcAft>
                <a:spcPts val="600"/>
              </a:spcAft>
              <a:buClr>
                <a:schemeClr val="accent1"/>
              </a:buClr>
              <a:buSzPct val="105000"/>
              <a:buFont typeface="Wingdings" pitchFamily="2" charset="2"/>
              <a:buChar char="§"/>
            </a:pPr>
            <a:r>
              <a:rPr lang="en-US"/>
              <a:t>Third level</a:t>
            </a:r>
          </a:p>
          <a:p>
            <a:pPr marL="180000" lvl="3" indent="-180000" algn="l" defTabSz="914400" rtl="0" eaLnBrk="1" latinLnBrk="0" hangingPunct="1">
              <a:spcBef>
                <a:spcPts val="0"/>
              </a:spcBef>
              <a:spcAft>
                <a:spcPts val="600"/>
              </a:spcAft>
              <a:buClr>
                <a:schemeClr val="accent1"/>
              </a:buClr>
              <a:buSzPct val="105000"/>
              <a:buFont typeface="Wingdings" pitchFamily="2" charset="2"/>
              <a:buChar char="§"/>
            </a:pPr>
            <a:r>
              <a:rPr lang="en-US"/>
              <a:t>Fourth level</a:t>
            </a:r>
          </a:p>
          <a:p>
            <a:pPr marL="180000" lvl="4" indent="-180000" algn="l" defTabSz="914400" rtl="0" eaLnBrk="1" latinLnBrk="0" hangingPunct="1">
              <a:spcBef>
                <a:spcPts val="0"/>
              </a:spcBef>
              <a:spcAft>
                <a:spcPts val="600"/>
              </a:spcAft>
              <a:buClr>
                <a:schemeClr val="accent1"/>
              </a:buClr>
              <a:buSzPct val="105000"/>
              <a:buFont typeface="Wingdings" pitchFamily="2" charset="2"/>
              <a:buChar char="§"/>
            </a:pPr>
            <a:r>
              <a:rPr lang="en-US"/>
              <a:t>Fifth level</a:t>
            </a:r>
            <a:endParaRPr lang="en-GB"/>
          </a:p>
        </p:txBody>
      </p:sp>
      <p:sp>
        <p:nvSpPr>
          <p:cNvPr id="2" name="Guide 2">
            <a:extLst>
              <a:ext uri="{FF2B5EF4-FFF2-40B4-BE49-F238E27FC236}">
                <a16:creationId xmlns:a16="http://schemas.microsoft.com/office/drawing/2014/main" id="{5AE70663-F195-C3D7-5602-BFAEE22115F7}"/>
              </a:ext>
              <a:ext uri="{C183D7F6-B498-43B3-948B-1728B52AA6E4}">
                <adec:decorative xmlns:adec="http://schemas.microsoft.com/office/drawing/2017/decorative" val="1"/>
              </a:ext>
            </a:extLst>
          </p:cNvPr>
          <p:cNvSpPr/>
          <p:nvPr userDrawn="1"/>
        </p:nvSpPr>
        <p:spPr>
          <a:xfrm>
            <a:off x="-1" y="6859430"/>
            <a:ext cx="4224338" cy="540000"/>
          </a:xfrm>
          <a:prstGeom prst="rect">
            <a:avLst/>
          </a:prstGeom>
          <a:solidFill>
            <a:srgbClr val="FFFFFF"/>
          </a:solidFill>
          <a:ln w="12700" cap="flat" cmpd="sng" algn="ctr">
            <a:noFill/>
            <a:prstDash val="solid"/>
            <a:miter lim="800000"/>
          </a:ln>
          <a:effectLst/>
        </p:spPr>
        <p:txBody>
          <a:bodyPr rot="0" spcFirstLastPara="0" vertOverflow="overflow" horzOverflow="overflow" vert="horz" wrap="square" lIns="90000" tIns="0" rIns="9000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1" i="0" u="none" strike="noStrike" kern="0" cap="none" spc="0" normalizeH="0" baseline="0" noProof="0">
                <a:ln>
                  <a:noFill/>
                </a:ln>
                <a:solidFill>
                  <a:sysClr val="windowText" lastClr="000000"/>
                </a:solidFill>
                <a:effectLst/>
                <a:uLnTx/>
                <a:uFillTx/>
                <a:latin typeface="+mn-lt"/>
              </a:rPr>
              <a:t>Three Column Content</a:t>
            </a:r>
          </a:p>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0" cap="none" spc="0" normalizeH="0" baseline="0" noProof="0">
                <a:ln>
                  <a:noFill/>
                </a:ln>
                <a:solidFill>
                  <a:sysClr val="windowText" lastClr="000000"/>
                </a:solidFill>
                <a:effectLst/>
                <a:uLnTx/>
                <a:uFillTx/>
                <a:latin typeface="+mn-lt"/>
              </a:rPr>
              <a:t>Additional slide added as an option and can be deleted</a:t>
            </a:r>
          </a:p>
        </p:txBody>
      </p:sp>
      <p:pic>
        <p:nvPicPr>
          <p:cNvPr id="6" name="Picture 5" descr="Graphical user interface, text&#10;&#10;Description automatically generated">
            <a:extLst>
              <a:ext uri="{FF2B5EF4-FFF2-40B4-BE49-F238E27FC236}">
                <a16:creationId xmlns:a16="http://schemas.microsoft.com/office/drawing/2014/main" id="{196D1F57-8649-4FC0-7EC8-824848886F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7" name="object 18">
            <a:extLst>
              <a:ext uri="{FF2B5EF4-FFF2-40B4-BE49-F238E27FC236}">
                <a16:creationId xmlns:a16="http://schemas.microsoft.com/office/drawing/2014/main" id="{23DCAE68-A069-61BB-502C-59D326831E00}"/>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3" name="Title 1">
            <a:extLst>
              <a:ext uri="{FF2B5EF4-FFF2-40B4-BE49-F238E27FC236}">
                <a16:creationId xmlns:a16="http://schemas.microsoft.com/office/drawing/2014/main" id="{4C629820-0B7C-2C25-4EC6-33F41774D654}"/>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658328965"/>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BF99830-20B7-63AA-82B4-C29706BCECCA}"/>
              </a:ext>
            </a:extLst>
          </p:cNvPr>
          <p:cNvCxnSpPr>
            <a:cxnSpLocks/>
          </p:cNvCxnSpPr>
          <p:nvPr userDrawn="1"/>
        </p:nvCxnSpPr>
        <p:spPr>
          <a:xfrm>
            <a:off x="247800" y="411197"/>
            <a:ext cx="116964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Graphical user interface, text&#10;&#10;Description automatically generated">
            <a:extLst>
              <a:ext uri="{FF2B5EF4-FFF2-40B4-BE49-F238E27FC236}">
                <a16:creationId xmlns:a16="http://schemas.microsoft.com/office/drawing/2014/main" id="{D127D3C8-5F47-1876-3160-95D4204FBF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24" t="23461" r="25180" b="48407"/>
          <a:stretch/>
        </p:blipFill>
        <p:spPr>
          <a:xfrm>
            <a:off x="245897" y="138542"/>
            <a:ext cx="795528" cy="132588"/>
          </a:xfrm>
          <a:prstGeom prst="rect">
            <a:avLst/>
          </a:prstGeom>
        </p:spPr>
      </p:pic>
      <p:sp>
        <p:nvSpPr>
          <p:cNvPr id="7" name="object 18">
            <a:extLst>
              <a:ext uri="{FF2B5EF4-FFF2-40B4-BE49-F238E27FC236}">
                <a16:creationId xmlns:a16="http://schemas.microsoft.com/office/drawing/2014/main" id="{DA50FB06-7F99-E532-C4B2-70EA79A26D26}"/>
              </a:ext>
            </a:extLst>
          </p:cNvPr>
          <p:cNvSpPr txBox="1"/>
          <p:nvPr userDrawn="1"/>
        </p:nvSpPr>
        <p:spPr>
          <a:xfrm>
            <a:off x="11569952" y="124035"/>
            <a:ext cx="374248" cy="189796"/>
          </a:xfrm>
          <a:prstGeom prst="rect">
            <a:avLst/>
          </a:prstGeom>
        </p:spPr>
        <p:txBody>
          <a:bodyPr vert="horz" wrap="square" lIns="0" tIns="0" rIns="0" bIns="0" rtlCol="0" anchor="ctr" anchorCtr="0">
            <a:noAutofit/>
          </a:bodyPr>
          <a:lstStyle/>
          <a:p>
            <a:pPr marL="12700" algn="r">
              <a:lnSpc>
                <a:spcPct val="100000"/>
              </a:lnSpc>
              <a:spcBef>
                <a:spcPts val="100"/>
              </a:spcBef>
            </a:pPr>
            <a:fld id="{1E4F1303-7340-445D-85F8-A1CED4DA8C73}" type="slidenum">
              <a:rPr lang="en-GB" sz="1050" b="1" spc="10" smtClean="0">
                <a:solidFill>
                  <a:schemeClr val="accent1"/>
                </a:solidFill>
                <a:latin typeface="+mn-lt"/>
                <a:cs typeface="Arial"/>
              </a:rPr>
              <a:pPr marL="12700" algn="r">
                <a:lnSpc>
                  <a:spcPct val="100000"/>
                </a:lnSpc>
                <a:spcBef>
                  <a:spcPts val="100"/>
                </a:spcBef>
              </a:pPr>
              <a:t>‹#›</a:t>
            </a:fld>
            <a:endParaRPr lang="en-GB" sz="1050">
              <a:solidFill>
                <a:schemeClr val="accent1"/>
              </a:solidFill>
              <a:latin typeface="+mn-lt"/>
              <a:cs typeface="Arial"/>
            </a:endParaRPr>
          </a:p>
        </p:txBody>
      </p:sp>
      <p:sp>
        <p:nvSpPr>
          <p:cNvPr id="4" name="Title 1">
            <a:extLst>
              <a:ext uri="{FF2B5EF4-FFF2-40B4-BE49-F238E27FC236}">
                <a16:creationId xmlns:a16="http://schemas.microsoft.com/office/drawing/2014/main" id="{C340711E-276B-D1D1-B643-0BD1B3718A91}"/>
              </a:ext>
            </a:extLst>
          </p:cNvPr>
          <p:cNvSpPr>
            <a:spLocks noGrp="1"/>
          </p:cNvSpPr>
          <p:nvPr>
            <p:ph type="title" hasCustomPrompt="1"/>
          </p:nvPr>
        </p:nvSpPr>
        <p:spPr>
          <a:xfrm>
            <a:off x="224154" y="615558"/>
            <a:ext cx="11722608" cy="640080"/>
          </a:xfrm>
        </p:spPr>
        <p:txBody>
          <a:bodyPr lIns="0" tIns="0" rIns="0" bIns="0"/>
          <a:lstStyle>
            <a:lvl1pPr>
              <a:defRPr/>
            </a:lvl1pPr>
          </a:lstStyle>
          <a:p>
            <a:r>
              <a:rPr lang="en-GB"/>
              <a:t>Place headline here</a:t>
            </a:r>
          </a:p>
        </p:txBody>
      </p:sp>
    </p:spTree>
    <p:extLst>
      <p:ext uri="{BB962C8B-B14F-4D97-AF65-F5344CB8AC3E}">
        <p14:creationId xmlns:p14="http://schemas.microsoft.com/office/powerpoint/2010/main" val="3575655185"/>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7800" y="615558"/>
            <a:ext cx="11696400" cy="640080"/>
          </a:xfrm>
          <a:prstGeom prst="rect">
            <a:avLst/>
          </a:prstGeom>
        </p:spPr>
        <p:txBody>
          <a:bodyPr vert="horz" lIns="0" tIns="0" rIns="0" bIns="0" rtlCol="0" anchor="t">
            <a:noAutofit/>
          </a:bodyPr>
          <a:lstStyle/>
          <a:p>
            <a:endParaRPr lang="en-GB"/>
          </a:p>
        </p:txBody>
      </p:sp>
      <p:sp>
        <p:nvSpPr>
          <p:cNvPr id="3" name="Text Placeholder 2"/>
          <p:cNvSpPr>
            <a:spLocks noGrp="1"/>
          </p:cNvSpPr>
          <p:nvPr>
            <p:ph type="body" idx="1"/>
          </p:nvPr>
        </p:nvSpPr>
        <p:spPr>
          <a:xfrm>
            <a:off x="247800" y="1676398"/>
            <a:ext cx="11696400" cy="460857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470982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6" r:id="rId5"/>
    <p:sldLayoutId id="2147483727" r:id="rId6"/>
    <p:sldLayoutId id="2147483683" r:id="rId7"/>
    <p:sldLayoutId id="2147483762" r:id="rId8"/>
    <p:sldLayoutId id="2147483685" r:id="rId9"/>
    <p:sldLayoutId id="2147483734" r:id="rId10"/>
    <p:sldLayoutId id="2147483754" r:id="rId11"/>
    <p:sldLayoutId id="2147483743" r:id="rId12"/>
    <p:sldLayoutId id="2147483735" r:id="rId13"/>
    <p:sldLayoutId id="2147483748" r:id="rId14"/>
    <p:sldLayoutId id="2147483760" r:id="rId15"/>
    <p:sldLayoutId id="2147483686" r:id="rId16"/>
    <p:sldLayoutId id="2147483741" r:id="rId17"/>
    <p:sldLayoutId id="2147483718" r:id="rId18"/>
    <p:sldLayoutId id="2147483761" r:id="rId19"/>
    <p:sldLayoutId id="2147483694" r:id="rId20"/>
    <p:sldLayoutId id="2147483701" r:id="rId21"/>
    <p:sldLayoutId id="2147483763" r:id="rId22"/>
    <p:sldLayoutId id="2147483721" r:id="rId23"/>
    <p:sldLayoutId id="2147483737" r:id="rId24"/>
    <p:sldLayoutId id="2147483738" r:id="rId25"/>
    <p:sldLayoutId id="2147483739" r:id="rId26"/>
    <p:sldLayoutId id="2147483736" r:id="rId27"/>
    <p:sldLayoutId id="2147483731" r:id="rId28"/>
    <p:sldLayoutId id="2147483759" r:id="rId29"/>
    <p:sldLayoutId id="2147483733" r:id="rId30"/>
    <p:sldLayoutId id="2147483717" r:id="rId31"/>
  </p:sldLayoutIdLst>
  <p:transition>
    <p:wipe dir="d"/>
  </p:transition>
  <p:txStyles>
    <p:titleStyle>
      <a:lvl1pPr algn="l" defTabSz="914400" rtl="0" eaLnBrk="1" latinLnBrk="0" hangingPunct="1">
        <a:lnSpc>
          <a:spcPct val="75000"/>
        </a:lnSpc>
        <a:spcBef>
          <a:spcPct val="0"/>
        </a:spcBef>
        <a:buNone/>
        <a:defRPr sz="3200" b="1" i="0" kern="1200">
          <a:solidFill>
            <a:schemeClr val="accent1"/>
          </a:solidFill>
          <a:latin typeface="+mj-lt"/>
          <a:ea typeface="Open Sans" panose="020B0606030504020204" pitchFamily="34" charset="0"/>
          <a:cs typeface="Open Sans" panose="020B0606030504020204" pitchFamily="34" charset="0"/>
        </a:defRPr>
      </a:lvl1pPr>
    </p:titleStyle>
    <p:bodyStyle>
      <a:lvl1pPr marL="180000" indent="-180000" algn="l" defTabSz="914400" rtl="0" eaLnBrk="1" latinLnBrk="0" hangingPunct="1">
        <a:spcBef>
          <a:spcPts val="0"/>
        </a:spcBef>
        <a:spcAft>
          <a:spcPts val="600"/>
        </a:spcAft>
        <a:buClr>
          <a:schemeClr val="accent1"/>
        </a:buClr>
        <a:buSzPct val="105000"/>
        <a:buFont typeface="Wingdings"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1pPr>
      <a:lvl2pPr marL="360000" indent="-180000" algn="l" defTabSz="914400" rtl="0" eaLnBrk="1" latinLnBrk="0" hangingPunct="1">
        <a:spcBef>
          <a:spcPts val="0"/>
        </a:spcBef>
        <a:spcAft>
          <a:spcPts val="600"/>
        </a:spcAft>
        <a:buClr>
          <a:schemeClr val="accent1"/>
        </a:buClr>
        <a:buFont typeface="Wingdings"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2pPr>
      <a:lvl3pPr marL="540000" indent="-180000" algn="l" defTabSz="914400" rtl="0" eaLnBrk="1" latinLnBrk="0" hangingPunct="1">
        <a:spcBef>
          <a:spcPts val="0"/>
        </a:spcBef>
        <a:spcAft>
          <a:spcPts val="600"/>
        </a:spcAft>
        <a:buClr>
          <a:schemeClr val="accent1"/>
        </a:buClr>
        <a:buFont typeface="Wingdings"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3pPr>
      <a:lvl4pPr marL="720000" indent="-180000" algn="l" defTabSz="914400" rtl="0" eaLnBrk="1" latinLnBrk="0" hangingPunct="1">
        <a:spcBef>
          <a:spcPts val="0"/>
        </a:spcBef>
        <a:spcAft>
          <a:spcPts val="600"/>
        </a:spcAft>
        <a:buClr>
          <a:schemeClr val="accent1"/>
        </a:buClr>
        <a:buFont typeface="Wingdings"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4pPr>
      <a:lvl5pPr marL="900000" indent="-180000" algn="l" defTabSz="914400" rtl="0" eaLnBrk="1" latinLnBrk="0" hangingPunct="1">
        <a:spcBef>
          <a:spcPts val="0"/>
        </a:spcBef>
        <a:spcAft>
          <a:spcPts val="600"/>
        </a:spcAft>
        <a:buClr>
          <a:schemeClr val="accent1"/>
        </a:buClr>
        <a:buFont typeface="Wingdings" pitchFamily="2" charset="2"/>
        <a:buChar char="§"/>
        <a:defRPr sz="18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9" userDrawn="1">
          <p15:clr>
            <a:srgbClr val="F26B43"/>
          </p15:clr>
        </p15:guide>
        <p15:guide id="2" pos="146" userDrawn="1">
          <p15:clr>
            <a:srgbClr val="F26B43"/>
          </p15:clr>
        </p15:guide>
        <p15:guide id="3" pos="7524" userDrawn="1">
          <p15:clr>
            <a:srgbClr val="F26B43"/>
          </p15:clr>
        </p15:guide>
        <p15:guide id="4"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A2F5E7D-EABB-61C8-04A0-8EA4C8E0434E}"/>
              </a:ext>
            </a:extLst>
          </p:cNvPr>
          <p:cNvSpPr>
            <a:spLocks noGrp="1"/>
          </p:cNvSpPr>
          <p:nvPr>
            <p:ph type="ctrTitle"/>
          </p:nvPr>
        </p:nvSpPr>
        <p:spPr>
          <a:xfrm>
            <a:off x="304801" y="1143000"/>
            <a:ext cx="2928729" cy="2730260"/>
          </a:xfrm>
        </p:spPr>
        <p:txBody>
          <a:bodyPr/>
          <a:lstStyle/>
          <a:p>
            <a:r>
              <a:rPr lang="en-GB" dirty="0"/>
              <a:t>NEAS</a:t>
            </a:r>
            <a:br>
              <a:rPr lang="en-GB" dirty="0"/>
            </a:br>
            <a:r>
              <a:rPr lang="en-GB" dirty="0"/>
              <a:t>2026</a:t>
            </a:r>
            <a:endParaRPr lang="en-US" b="0" dirty="0"/>
          </a:p>
        </p:txBody>
      </p:sp>
      <p:sp>
        <p:nvSpPr>
          <p:cNvPr id="17" name="Text Placeholder 16">
            <a:extLst>
              <a:ext uri="{FF2B5EF4-FFF2-40B4-BE49-F238E27FC236}">
                <a16:creationId xmlns:a16="http://schemas.microsoft.com/office/drawing/2014/main" id="{744ECF0E-5899-5676-96CD-9004CB81163F}"/>
              </a:ext>
            </a:extLst>
          </p:cNvPr>
          <p:cNvSpPr>
            <a:spLocks noGrp="1"/>
          </p:cNvSpPr>
          <p:nvPr>
            <p:ph type="body" sz="quarter" idx="14"/>
          </p:nvPr>
        </p:nvSpPr>
        <p:spPr>
          <a:xfrm>
            <a:off x="304801" y="4445860"/>
            <a:ext cx="2658918" cy="307777"/>
          </a:xfrm>
        </p:spPr>
        <p:txBody>
          <a:bodyPr/>
          <a:lstStyle/>
          <a:p>
            <a:r>
              <a:rPr lang="en-IN" dirty="0"/>
              <a:t>Dr Vincent Blokker</a:t>
            </a:r>
          </a:p>
        </p:txBody>
      </p:sp>
    </p:spTree>
    <p:extLst>
      <p:ext uri="{BB962C8B-B14F-4D97-AF65-F5344CB8AC3E}">
        <p14:creationId xmlns:p14="http://schemas.microsoft.com/office/powerpoint/2010/main" val="404207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wave crashing on a beach&#10;&#10;Description automatically generated with medium confidence">
            <a:extLst>
              <a:ext uri="{FF2B5EF4-FFF2-40B4-BE49-F238E27FC236}">
                <a16:creationId xmlns:a16="http://schemas.microsoft.com/office/drawing/2014/main" id="{D3201B9C-C10D-4E2A-8423-AB6263388BB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397" b="18397"/>
          <a:stretch>
            <a:fillRect/>
          </a:stretch>
        </p:blipFill>
        <p:spPr/>
      </p:pic>
      <p:sp>
        <p:nvSpPr>
          <p:cNvPr id="4" name="Text Placeholder 3">
            <a:extLst>
              <a:ext uri="{FF2B5EF4-FFF2-40B4-BE49-F238E27FC236}">
                <a16:creationId xmlns:a16="http://schemas.microsoft.com/office/drawing/2014/main" id="{E9F0B18D-FB1E-6A8B-E85E-A4DAA8BB5C20}"/>
              </a:ext>
            </a:extLst>
          </p:cNvPr>
          <p:cNvSpPr>
            <a:spLocks noGrp="1"/>
          </p:cNvSpPr>
          <p:nvPr>
            <p:ph type="body" sz="quarter" idx="11"/>
          </p:nvPr>
        </p:nvSpPr>
        <p:spPr>
          <a:xfrm>
            <a:off x="701749" y="1399952"/>
            <a:ext cx="4497572" cy="4608576"/>
          </a:xfrm>
        </p:spPr>
        <p:txBody>
          <a:bodyPr/>
          <a:lstStyle/>
          <a:p>
            <a:pPr marL="0" indent="0">
              <a:buNone/>
            </a:pPr>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a:p>
            <a:pPr marL="0" indent="0">
              <a:lnSpc>
                <a:spcPct val="150000"/>
              </a:lnSpc>
              <a:buNone/>
            </a:pPr>
            <a:r>
              <a:rPr lang="en-GB" dirty="0">
                <a:latin typeface="Open Sans Light" panose="020B0306030504020204" pitchFamily="34" charset="0"/>
                <a:ea typeface="Open Sans Light" panose="020B0306030504020204" pitchFamily="34" charset="0"/>
                <a:cs typeface="Open Sans Light" panose="020B0306030504020204" pitchFamily="34" charset="0"/>
              </a:rPr>
              <a:t>In the spirit of reconciliation, IDP Education acknowledges the Traditional Custodians of country throughout Australia and their connections to land, sea and community. We pay our respect to their Elders past and present and extend that respect to all Aboriginal and Torres Strait Islander peoples today.</a:t>
            </a:r>
          </a:p>
          <a:p>
            <a:pPr marL="0" indent="0">
              <a:buNone/>
            </a:pPr>
            <a:endParaRPr lang="en-GB"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880774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77504-F33D-B8E8-20ED-718E9B1225E8}"/>
              </a:ext>
            </a:extLst>
          </p:cNvPr>
          <p:cNvSpPr>
            <a:spLocks noGrp="1"/>
          </p:cNvSpPr>
          <p:nvPr>
            <p:ph type="title"/>
          </p:nvPr>
        </p:nvSpPr>
        <p:spPr>
          <a:xfrm>
            <a:off x="4389573" y="929640"/>
            <a:ext cx="3820816" cy="997634"/>
          </a:xfrm>
        </p:spPr>
        <p:txBody>
          <a:bodyPr/>
          <a:lstStyle/>
          <a:p>
            <a:pPr marL="514350" indent="-514350">
              <a:buFont typeface="+mj-lt"/>
              <a:buAutoNum type="arabicPeriod"/>
            </a:pPr>
            <a:r>
              <a:rPr lang="en-US" sz="2800" b="0" dirty="0">
                <a:latin typeface="+mn-lt"/>
                <a:ea typeface="Open Sans"/>
                <a:cs typeface="Open Sans"/>
              </a:rPr>
              <a:t>Practical tips.</a:t>
            </a:r>
            <a:endParaRPr lang="en-AU" sz="2800" b="0" dirty="0">
              <a:latin typeface="+mn-lt"/>
              <a:ea typeface="Open Sans"/>
              <a:cs typeface="Open Sans"/>
            </a:endParaRPr>
          </a:p>
        </p:txBody>
      </p:sp>
      <p:sp>
        <p:nvSpPr>
          <p:cNvPr id="4" name="Title 1">
            <a:extLst>
              <a:ext uri="{FF2B5EF4-FFF2-40B4-BE49-F238E27FC236}">
                <a16:creationId xmlns:a16="http://schemas.microsoft.com/office/drawing/2014/main" id="{CD8AEA6E-F34D-E30E-78A9-BF58A3F43772}"/>
              </a:ext>
            </a:extLst>
          </p:cNvPr>
          <p:cNvSpPr txBox="1">
            <a:spLocks/>
          </p:cNvSpPr>
          <p:nvPr/>
        </p:nvSpPr>
        <p:spPr>
          <a:xfrm>
            <a:off x="376553" y="2808893"/>
            <a:ext cx="3500503" cy="1545015"/>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i="0" kern="1200">
                <a:solidFill>
                  <a:schemeClr val="accent1"/>
                </a:solidFill>
                <a:latin typeface="+mj-lt"/>
                <a:ea typeface="Open Sans" panose="020B0606030504020204" pitchFamily="34" charset="0"/>
                <a:cs typeface="Open Sans" panose="020B0606030504020204" pitchFamily="34" charset="0"/>
              </a:defRPr>
            </a:lvl1pPr>
          </a:lstStyle>
          <a:p>
            <a:r>
              <a:rPr lang="en-US" sz="4800" dirty="0"/>
              <a:t>In 45 minutes...</a:t>
            </a:r>
          </a:p>
        </p:txBody>
      </p:sp>
      <p:pic>
        <p:nvPicPr>
          <p:cNvPr id="6" name="Picture 5" descr="A picture containing person, human face, clothing, building&#10;&#10;Description automatically generated">
            <a:extLst>
              <a:ext uri="{FF2B5EF4-FFF2-40B4-BE49-F238E27FC236}">
                <a16:creationId xmlns:a16="http://schemas.microsoft.com/office/drawing/2014/main" id="{331A80FE-ECE9-3716-B9DB-8499E510851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3412" r="15995"/>
          <a:stretch/>
        </p:blipFill>
        <p:spPr>
          <a:xfrm>
            <a:off x="8829369" y="436099"/>
            <a:ext cx="5204593" cy="6858000"/>
          </a:xfrm>
          <a:prstGeom prst="rect">
            <a:avLst/>
          </a:prstGeom>
        </p:spPr>
      </p:pic>
      <p:sp>
        <p:nvSpPr>
          <p:cNvPr id="7" name="Title 1">
            <a:extLst>
              <a:ext uri="{FF2B5EF4-FFF2-40B4-BE49-F238E27FC236}">
                <a16:creationId xmlns:a16="http://schemas.microsoft.com/office/drawing/2014/main" id="{FD23C37E-8D57-09BA-BC98-E164160A69DC}"/>
              </a:ext>
            </a:extLst>
          </p:cNvPr>
          <p:cNvSpPr txBox="1">
            <a:spLocks/>
          </p:cNvSpPr>
          <p:nvPr/>
        </p:nvSpPr>
        <p:spPr>
          <a:xfrm>
            <a:off x="4389573" y="3042609"/>
            <a:ext cx="3820816" cy="99763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i="0" kern="1200">
                <a:solidFill>
                  <a:schemeClr val="accent1"/>
                </a:solidFill>
                <a:latin typeface="+mj-lt"/>
                <a:ea typeface="Open Sans" panose="020B0606030504020204" pitchFamily="34" charset="0"/>
                <a:cs typeface="Open Sans" panose="020B0606030504020204" pitchFamily="34" charset="0"/>
              </a:defRPr>
            </a:lvl1pPr>
          </a:lstStyle>
          <a:p>
            <a:pPr marL="514350" indent="-514350">
              <a:buFont typeface="+mj-lt"/>
              <a:buAutoNum type="arabicPeriod" startAt="2"/>
            </a:pPr>
            <a:r>
              <a:rPr lang="en-US" sz="2800" b="0" dirty="0">
                <a:latin typeface="+mn-lt"/>
                <a:ea typeface="Open Sans"/>
                <a:cs typeface="Open Sans"/>
              </a:rPr>
              <a:t>Ideas to use. Tomorrow.</a:t>
            </a:r>
            <a:endParaRPr lang="en-AU" sz="2800" b="0" dirty="0">
              <a:latin typeface="+mn-lt"/>
              <a:ea typeface="Open Sans"/>
              <a:cs typeface="Open Sans"/>
            </a:endParaRPr>
          </a:p>
        </p:txBody>
      </p:sp>
      <p:sp>
        <p:nvSpPr>
          <p:cNvPr id="8" name="Title 1">
            <a:extLst>
              <a:ext uri="{FF2B5EF4-FFF2-40B4-BE49-F238E27FC236}">
                <a16:creationId xmlns:a16="http://schemas.microsoft.com/office/drawing/2014/main" id="{CBFB9B83-891B-FAAC-BBAF-1CB08909B2D5}"/>
              </a:ext>
            </a:extLst>
          </p:cNvPr>
          <p:cNvSpPr txBox="1">
            <a:spLocks/>
          </p:cNvSpPr>
          <p:nvPr/>
        </p:nvSpPr>
        <p:spPr>
          <a:xfrm>
            <a:off x="4389573" y="5155579"/>
            <a:ext cx="3820816" cy="99763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i="0" kern="1200">
                <a:solidFill>
                  <a:schemeClr val="accent1"/>
                </a:solidFill>
                <a:latin typeface="+mj-lt"/>
                <a:ea typeface="Open Sans" panose="020B0606030504020204" pitchFamily="34" charset="0"/>
                <a:cs typeface="Open Sans" panose="020B0606030504020204" pitchFamily="34" charset="0"/>
              </a:defRPr>
            </a:lvl1pPr>
          </a:lstStyle>
          <a:p>
            <a:pPr marL="514350" indent="-514350">
              <a:buFont typeface="+mj-lt"/>
              <a:buAutoNum type="arabicPeriod" startAt="3"/>
            </a:pPr>
            <a:r>
              <a:rPr lang="en-US" sz="2800" b="0" dirty="0">
                <a:latin typeface="+mn-lt"/>
                <a:ea typeface="Open Sans"/>
                <a:cs typeface="Open Sans"/>
              </a:rPr>
              <a:t>Test literacy.</a:t>
            </a:r>
            <a:endParaRPr lang="en-AU" sz="2800" b="0" dirty="0">
              <a:latin typeface="+mn-lt"/>
              <a:ea typeface="Open Sans"/>
              <a:cs typeface="Open Sans"/>
            </a:endParaRPr>
          </a:p>
        </p:txBody>
      </p:sp>
    </p:spTree>
    <p:extLst>
      <p:ext uri="{BB962C8B-B14F-4D97-AF65-F5344CB8AC3E}">
        <p14:creationId xmlns:p14="http://schemas.microsoft.com/office/powerpoint/2010/main" val="690970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slice of watermelon&#10;&#10;Description automatically generated">
            <a:extLst>
              <a:ext uri="{FF2B5EF4-FFF2-40B4-BE49-F238E27FC236}">
                <a16:creationId xmlns:a16="http://schemas.microsoft.com/office/drawing/2014/main" id="{62CB6CCF-7A66-53BD-3214-CF51F86566D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722" r="1" b="11222"/>
          <a:stretch/>
        </p:blipFill>
        <p:spPr>
          <a:xfrm>
            <a:off x="6092952" y="10"/>
            <a:ext cx="6099048" cy="6857990"/>
          </a:xfrm>
          <a:noFill/>
        </p:spPr>
      </p:pic>
      <p:sp>
        <p:nvSpPr>
          <p:cNvPr id="4" name="Text Placeholder 3">
            <a:extLst>
              <a:ext uri="{FF2B5EF4-FFF2-40B4-BE49-F238E27FC236}">
                <a16:creationId xmlns:a16="http://schemas.microsoft.com/office/drawing/2014/main" id="{49E3A80F-75D8-81F9-51DA-85227A4A272C}"/>
              </a:ext>
            </a:extLst>
          </p:cNvPr>
          <p:cNvSpPr>
            <a:spLocks noGrp="1"/>
          </p:cNvSpPr>
          <p:nvPr>
            <p:ph type="ctrTitle"/>
          </p:nvPr>
        </p:nvSpPr>
        <p:spPr>
          <a:xfrm>
            <a:off x="224154" y="1883434"/>
            <a:ext cx="4651251" cy="3091132"/>
          </a:xfrm>
        </p:spPr>
        <p:txBody>
          <a:bodyPr anchor="ctr">
            <a:normAutofit/>
          </a:bodyPr>
          <a:lstStyle/>
          <a:p>
            <a:pPr marL="0" indent="0">
              <a:buNone/>
            </a:pPr>
            <a:r>
              <a:rPr lang="en-US" dirty="0"/>
              <a:t>Why this matters now.</a:t>
            </a:r>
            <a:endParaRPr lang="en-AU" dirty="0"/>
          </a:p>
        </p:txBody>
      </p:sp>
    </p:spTree>
    <p:extLst>
      <p:ext uri="{BB962C8B-B14F-4D97-AF65-F5344CB8AC3E}">
        <p14:creationId xmlns:p14="http://schemas.microsoft.com/office/powerpoint/2010/main" val="7642459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75E1C2-BDEC-B075-308A-931D099E29DE}"/>
              </a:ext>
            </a:extLst>
          </p:cNvPr>
          <p:cNvSpPr>
            <a:spLocks noGrp="1"/>
          </p:cNvSpPr>
          <p:nvPr>
            <p:ph type="title"/>
          </p:nvPr>
        </p:nvSpPr>
        <p:spPr>
          <a:xfrm>
            <a:off x="234696" y="1023521"/>
            <a:ext cx="11722608" cy="640080"/>
          </a:xfrm>
        </p:spPr>
        <p:txBody>
          <a:bodyPr/>
          <a:lstStyle/>
          <a:p>
            <a:r>
              <a:rPr lang="en-US" sz="4800" dirty="0"/>
              <a:t>Today’s Panel</a:t>
            </a:r>
            <a:endParaRPr lang="en-AU" sz="4800" dirty="0"/>
          </a:p>
        </p:txBody>
      </p:sp>
      <p:sp>
        <p:nvSpPr>
          <p:cNvPr id="6" name="TextBox 5">
            <a:extLst>
              <a:ext uri="{FF2B5EF4-FFF2-40B4-BE49-F238E27FC236}">
                <a16:creationId xmlns:a16="http://schemas.microsoft.com/office/drawing/2014/main" id="{CC334490-19BF-816D-4582-71B4D1FC4CD2}"/>
              </a:ext>
            </a:extLst>
          </p:cNvPr>
          <p:cNvSpPr txBox="1"/>
          <p:nvPr/>
        </p:nvSpPr>
        <p:spPr>
          <a:xfrm>
            <a:off x="334737" y="2938403"/>
            <a:ext cx="3544388" cy="1692771"/>
          </a:xfrm>
          <a:prstGeom prst="rect">
            <a:avLst/>
          </a:prstGeom>
          <a:noFill/>
        </p:spPr>
        <p:txBody>
          <a:bodyPr wrap="square" rtlCol="0">
            <a:spAutoFit/>
          </a:bodyPr>
          <a:lstStyle/>
          <a:p>
            <a:r>
              <a:rPr lang="en-AU" sz="3200" b="1" dirty="0">
                <a:solidFill>
                  <a:schemeClr val="bg1"/>
                </a:solidFill>
                <a:latin typeface="+mj-lt"/>
              </a:rPr>
              <a:t>Vincent Blokker</a:t>
            </a:r>
            <a:br>
              <a:rPr lang="en-AU" sz="2400" dirty="0">
                <a:solidFill>
                  <a:schemeClr val="bg1"/>
                </a:solidFill>
                <a:latin typeface="+mj-lt"/>
              </a:rPr>
            </a:br>
            <a:r>
              <a:rPr lang="en-AU" sz="2400" dirty="0">
                <a:solidFill>
                  <a:schemeClr val="bg1"/>
                </a:solidFill>
                <a:latin typeface="+mj-lt"/>
              </a:rPr>
              <a:t>Head of Partnerships</a:t>
            </a:r>
            <a:br>
              <a:rPr lang="en-AU" sz="2400" dirty="0">
                <a:solidFill>
                  <a:schemeClr val="bg1"/>
                </a:solidFill>
                <a:latin typeface="+mj-lt"/>
              </a:rPr>
            </a:br>
            <a:endParaRPr lang="en-AU" sz="2400" dirty="0">
              <a:solidFill>
                <a:schemeClr val="bg1"/>
              </a:solidFill>
              <a:latin typeface="+mj-lt"/>
            </a:endParaRPr>
          </a:p>
          <a:p>
            <a:r>
              <a:rPr lang="en-AU" sz="2400" dirty="0">
                <a:solidFill>
                  <a:schemeClr val="bg1"/>
                </a:solidFill>
                <a:latin typeface="+mj-lt"/>
              </a:rPr>
              <a:t>IELTS</a:t>
            </a:r>
          </a:p>
        </p:txBody>
      </p:sp>
      <p:sp>
        <p:nvSpPr>
          <p:cNvPr id="7" name="TextBox 6">
            <a:extLst>
              <a:ext uri="{FF2B5EF4-FFF2-40B4-BE49-F238E27FC236}">
                <a16:creationId xmlns:a16="http://schemas.microsoft.com/office/drawing/2014/main" id="{217760D4-5466-38EE-1072-1264DB133D8D}"/>
              </a:ext>
            </a:extLst>
          </p:cNvPr>
          <p:cNvSpPr txBox="1"/>
          <p:nvPr/>
        </p:nvSpPr>
        <p:spPr>
          <a:xfrm>
            <a:off x="4580709" y="2938403"/>
            <a:ext cx="3030582" cy="2062103"/>
          </a:xfrm>
          <a:prstGeom prst="rect">
            <a:avLst/>
          </a:prstGeom>
          <a:noFill/>
        </p:spPr>
        <p:txBody>
          <a:bodyPr wrap="square" rtlCol="0">
            <a:spAutoFit/>
          </a:bodyPr>
          <a:lstStyle/>
          <a:p>
            <a:r>
              <a:rPr lang="en-AU" sz="3200" b="1" dirty="0">
                <a:solidFill>
                  <a:schemeClr val="bg1"/>
                </a:solidFill>
                <a:latin typeface="+mj-lt"/>
              </a:rPr>
              <a:t>Vlad Hyvää</a:t>
            </a:r>
            <a:br>
              <a:rPr lang="en-AU" sz="2400" dirty="0">
                <a:solidFill>
                  <a:schemeClr val="bg1"/>
                </a:solidFill>
                <a:latin typeface="+mj-lt"/>
              </a:rPr>
            </a:br>
            <a:r>
              <a:rPr lang="en-AU" sz="2400" dirty="0">
                <a:solidFill>
                  <a:schemeClr val="bg1"/>
                </a:solidFill>
                <a:latin typeface="+mj-lt"/>
              </a:rPr>
              <a:t>English teacher</a:t>
            </a:r>
            <a:br>
              <a:rPr lang="en-AU" sz="2400" dirty="0">
                <a:solidFill>
                  <a:schemeClr val="bg1"/>
                </a:solidFill>
                <a:latin typeface="+mj-lt"/>
              </a:rPr>
            </a:br>
            <a:endParaRPr lang="en-AU" sz="2400" dirty="0">
              <a:solidFill>
                <a:schemeClr val="bg1"/>
              </a:solidFill>
              <a:latin typeface="+mj-lt"/>
            </a:endParaRPr>
          </a:p>
          <a:p>
            <a:r>
              <a:rPr lang="en-AU" sz="2400" dirty="0">
                <a:solidFill>
                  <a:schemeClr val="bg1"/>
                </a:solidFill>
                <a:latin typeface="+mj-lt"/>
              </a:rPr>
              <a:t>Impact English College</a:t>
            </a:r>
          </a:p>
        </p:txBody>
      </p:sp>
      <p:sp>
        <p:nvSpPr>
          <p:cNvPr id="8" name="TextBox 7">
            <a:extLst>
              <a:ext uri="{FF2B5EF4-FFF2-40B4-BE49-F238E27FC236}">
                <a16:creationId xmlns:a16="http://schemas.microsoft.com/office/drawing/2014/main" id="{6778CCBA-E510-1959-0B1B-A772124BBB63}"/>
              </a:ext>
            </a:extLst>
          </p:cNvPr>
          <p:cNvSpPr txBox="1"/>
          <p:nvPr/>
        </p:nvSpPr>
        <p:spPr>
          <a:xfrm>
            <a:off x="8228511" y="2938403"/>
            <a:ext cx="3506289" cy="1692771"/>
          </a:xfrm>
          <a:prstGeom prst="rect">
            <a:avLst/>
          </a:prstGeom>
          <a:noFill/>
        </p:spPr>
        <p:txBody>
          <a:bodyPr wrap="square" rtlCol="0">
            <a:spAutoFit/>
          </a:bodyPr>
          <a:lstStyle/>
          <a:p>
            <a:r>
              <a:rPr lang="en-AU" sz="3200" b="1" dirty="0">
                <a:solidFill>
                  <a:schemeClr val="bg1"/>
                </a:solidFill>
                <a:latin typeface="+mj-lt"/>
              </a:rPr>
              <a:t>Bailey Lawrence</a:t>
            </a:r>
            <a:br>
              <a:rPr lang="en-AU" sz="2400" dirty="0">
                <a:solidFill>
                  <a:schemeClr val="bg1"/>
                </a:solidFill>
                <a:latin typeface="+mj-lt"/>
              </a:rPr>
            </a:br>
            <a:r>
              <a:rPr lang="en-AU" sz="2400" dirty="0">
                <a:solidFill>
                  <a:schemeClr val="bg1"/>
                </a:solidFill>
                <a:latin typeface="+mj-lt"/>
              </a:rPr>
              <a:t>Head of Content</a:t>
            </a:r>
            <a:br>
              <a:rPr lang="en-AU" sz="2400" dirty="0">
                <a:solidFill>
                  <a:schemeClr val="bg1"/>
                </a:solidFill>
                <a:latin typeface="+mj-lt"/>
              </a:rPr>
            </a:br>
            <a:endParaRPr lang="en-AU" sz="2400" dirty="0">
              <a:solidFill>
                <a:schemeClr val="bg1"/>
              </a:solidFill>
              <a:latin typeface="+mj-lt"/>
            </a:endParaRPr>
          </a:p>
          <a:p>
            <a:r>
              <a:rPr lang="en-AU" sz="2400" dirty="0">
                <a:solidFill>
                  <a:schemeClr val="bg1"/>
                </a:solidFill>
                <a:latin typeface="+mj-lt"/>
              </a:rPr>
              <a:t>E2 Language</a:t>
            </a:r>
          </a:p>
        </p:txBody>
      </p:sp>
    </p:spTree>
    <p:extLst>
      <p:ext uri="{BB962C8B-B14F-4D97-AF65-F5344CB8AC3E}">
        <p14:creationId xmlns:p14="http://schemas.microsoft.com/office/powerpoint/2010/main" val="158714555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oung child holding a cell phone&#10;&#10;Description automatically generated with low confidence">
            <a:extLst>
              <a:ext uri="{FF2B5EF4-FFF2-40B4-BE49-F238E27FC236}">
                <a16:creationId xmlns:a16="http://schemas.microsoft.com/office/drawing/2014/main" id="{C237FB34-E1B5-7322-D490-A669877EC462}"/>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3923128" y="436096"/>
            <a:ext cx="8600050" cy="6450037"/>
          </a:xfrm>
          <a:prstGeom prst="rect">
            <a:avLst/>
          </a:prstGeom>
        </p:spPr>
      </p:pic>
      <p:sp>
        <p:nvSpPr>
          <p:cNvPr id="2" name="Title 1">
            <a:extLst>
              <a:ext uri="{FF2B5EF4-FFF2-40B4-BE49-F238E27FC236}">
                <a16:creationId xmlns:a16="http://schemas.microsoft.com/office/drawing/2014/main" id="{22577504-F33D-B8E8-20ED-718E9B1225E8}"/>
              </a:ext>
            </a:extLst>
          </p:cNvPr>
          <p:cNvSpPr>
            <a:spLocks noGrp="1"/>
          </p:cNvSpPr>
          <p:nvPr>
            <p:ph type="title"/>
          </p:nvPr>
        </p:nvSpPr>
        <p:spPr>
          <a:xfrm>
            <a:off x="269125" y="2888606"/>
            <a:ext cx="3412853" cy="1545015"/>
          </a:xfrm>
        </p:spPr>
        <p:txBody>
          <a:bodyPr/>
          <a:lstStyle/>
          <a:p>
            <a:pPr algn="ctr"/>
            <a:r>
              <a:rPr lang="en-US" sz="3600" dirty="0"/>
              <a:t>Quick pulse check</a:t>
            </a:r>
            <a:endParaRPr lang="en-AU" dirty="0"/>
          </a:p>
        </p:txBody>
      </p:sp>
    </p:spTree>
    <p:extLst>
      <p:ext uri="{BB962C8B-B14F-4D97-AF65-F5344CB8AC3E}">
        <p14:creationId xmlns:p14="http://schemas.microsoft.com/office/powerpoint/2010/main" val="131789726"/>
      </p:ext>
    </p:extLst>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E3A6-36B5-8FD7-3718-F4FC797CB4FC}"/>
              </a:ext>
            </a:extLst>
          </p:cNvPr>
          <p:cNvSpPr>
            <a:spLocks noGrp="1"/>
          </p:cNvSpPr>
          <p:nvPr>
            <p:ph type="ctrTitle"/>
          </p:nvPr>
        </p:nvSpPr>
        <p:spPr/>
        <p:txBody>
          <a:bodyPr/>
          <a:lstStyle/>
          <a:p>
            <a:r>
              <a:rPr lang="en-AU" dirty="0"/>
              <a:t>Panel discussion</a:t>
            </a:r>
          </a:p>
        </p:txBody>
      </p:sp>
    </p:spTree>
    <p:extLst>
      <p:ext uri="{BB962C8B-B14F-4D97-AF65-F5344CB8AC3E}">
        <p14:creationId xmlns:p14="http://schemas.microsoft.com/office/powerpoint/2010/main" val="3085122533"/>
      </p:ext>
    </p:extLst>
  </p:cSld>
  <p:clrMapOvr>
    <a:masterClrMapping/>
  </p:clrMapOvr>
  <p:transition>
    <p:wipe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665BD-F139-D239-8F2E-EC0EFD5D08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38B172-1891-83A3-4512-736D061732E9}"/>
              </a:ext>
            </a:extLst>
          </p:cNvPr>
          <p:cNvSpPr>
            <a:spLocks noGrp="1"/>
          </p:cNvSpPr>
          <p:nvPr>
            <p:ph type="title"/>
          </p:nvPr>
        </p:nvSpPr>
        <p:spPr>
          <a:xfrm>
            <a:off x="234696" y="1023521"/>
            <a:ext cx="11722608" cy="640080"/>
          </a:xfrm>
        </p:spPr>
        <p:txBody>
          <a:bodyPr/>
          <a:lstStyle/>
          <a:p>
            <a:r>
              <a:rPr lang="en-US" sz="4800" dirty="0"/>
              <a:t>Today’s Panel</a:t>
            </a:r>
            <a:endParaRPr lang="en-AU" sz="4800" dirty="0"/>
          </a:p>
        </p:txBody>
      </p:sp>
      <p:sp>
        <p:nvSpPr>
          <p:cNvPr id="6" name="TextBox 5">
            <a:extLst>
              <a:ext uri="{FF2B5EF4-FFF2-40B4-BE49-F238E27FC236}">
                <a16:creationId xmlns:a16="http://schemas.microsoft.com/office/drawing/2014/main" id="{849D3DD7-60C8-DCDE-C1EE-563F31668916}"/>
              </a:ext>
            </a:extLst>
          </p:cNvPr>
          <p:cNvSpPr txBox="1"/>
          <p:nvPr/>
        </p:nvSpPr>
        <p:spPr>
          <a:xfrm>
            <a:off x="334737" y="2938403"/>
            <a:ext cx="3544388" cy="1692771"/>
          </a:xfrm>
          <a:prstGeom prst="rect">
            <a:avLst/>
          </a:prstGeom>
          <a:noFill/>
        </p:spPr>
        <p:txBody>
          <a:bodyPr wrap="square" rtlCol="0">
            <a:spAutoFit/>
          </a:bodyPr>
          <a:lstStyle/>
          <a:p>
            <a:r>
              <a:rPr lang="en-AU" sz="3200" b="1" dirty="0">
                <a:solidFill>
                  <a:schemeClr val="bg1"/>
                </a:solidFill>
                <a:latin typeface="+mj-lt"/>
              </a:rPr>
              <a:t>Vincent Blokker</a:t>
            </a:r>
            <a:br>
              <a:rPr lang="en-AU" sz="2400" dirty="0">
                <a:solidFill>
                  <a:schemeClr val="bg1"/>
                </a:solidFill>
                <a:latin typeface="+mj-lt"/>
              </a:rPr>
            </a:br>
            <a:r>
              <a:rPr lang="en-AU" sz="2400" dirty="0">
                <a:solidFill>
                  <a:schemeClr val="bg1"/>
                </a:solidFill>
                <a:latin typeface="+mj-lt"/>
              </a:rPr>
              <a:t>Head of Partnerships</a:t>
            </a:r>
            <a:br>
              <a:rPr lang="en-AU" sz="2400" dirty="0">
                <a:solidFill>
                  <a:schemeClr val="bg1"/>
                </a:solidFill>
                <a:latin typeface="+mj-lt"/>
              </a:rPr>
            </a:br>
            <a:endParaRPr lang="en-AU" sz="2400" dirty="0">
              <a:solidFill>
                <a:schemeClr val="bg1"/>
              </a:solidFill>
              <a:latin typeface="+mj-lt"/>
            </a:endParaRPr>
          </a:p>
          <a:p>
            <a:r>
              <a:rPr lang="en-AU" sz="2400" dirty="0">
                <a:solidFill>
                  <a:schemeClr val="bg1"/>
                </a:solidFill>
                <a:latin typeface="+mj-lt"/>
              </a:rPr>
              <a:t>IELTS</a:t>
            </a:r>
          </a:p>
        </p:txBody>
      </p:sp>
      <p:sp>
        <p:nvSpPr>
          <p:cNvPr id="7" name="TextBox 6">
            <a:extLst>
              <a:ext uri="{FF2B5EF4-FFF2-40B4-BE49-F238E27FC236}">
                <a16:creationId xmlns:a16="http://schemas.microsoft.com/office/drawing/2014/main" id="{8E8FFC59-003D-7089-AD8D-D6C10603A400}"/>
              </a:ext>
            </a:extLst>
          </p:cNvPr>
          <p:cNvSpPr txBox="1"/>
          <p:nvPr/>
        </p:nvSpPr>
        <p:spPr>
          <a:xfrm>
            <a:off x="4580709" y="2938403"/>
            <a:ext cx="3030582" cy="2062103"/>
          </a:xfrm>
          <a:prstGeom prst="rect">
            <a:avLst/>
          </a:prstGeom>
          <a:noFill/>
        </p:spPr>
        <p:txBody>
          <a:bodyPr wrap="square" rtlCol="0">
            <a:spAutoFit/>
          </a:bodyPr>
          <a:lstStyle/>
          <a:p>
            <a:r>
              <a:rPr lang="en-AU" sz="3200" b="1" dirty="0">
                <a:solidFill>
                  <a:schemeClr val="bg1"/>
                </a:solidFill>
                <a:latin typeface="+mj-lt"/>
              </a:rPr>
              <a:t>Vlad Hyvää</a:t>
            </a:r>
            <a:br>
              <a:rPr lang="en-AU" sz="2400" dirty="0">
                <a:solidFill>
                  <a:schemeClr val="bg1"/>
                </a:solidFill>
                <a:latin typeface="+mj-lt"/>
              </a:rPr>
            </a:br>
            <a:r>
              <a:rPr lang="en-AU" sz="2400" dirty="0">
                <a:solidFill>
                  <a:schemeClr val="bg1"/>
                </a:solidFill>
                <a:latin typeface="+mj-lt"/>
              </a:rPr>
              <a:t>English teacher</a:t>
            </a:r>
            <a:br>
              <a:rPr lang="en-AU" sz="2400" dirty="0">
                <a:solidFill>
                  <a:schemeClr val="bg1"/>
                </a:solidFill>
                <a:latin typeface="+mj-lt"/>
              </a:rPr>
            </a:br>
            <a:endParaRPr lang="en-AU" sz="2400" dirty="0">
              <a:solidFill>
                <a:schemeClr val="bg1"/>
              </a:solidFill>
              <a:latin typeface="+mj-lt"/>
            </a:endParaRPr>
          </a:p>
          <a:p>
            <a:r>
              <a:rPr lang="en-AU" sz="2400" dirty="0">
                <a:solidFill>
                  <a:schemeClr val="bg1"/>
                </a:solidFill>
                <a:latin typeface="+mj-lt"/>
              </a:rPr>
              <a:t>Impact English College</a:t>
            </a:r>
          </a:p>
        </p:txBody>
      </p:sp>
      <p:sp>
        <p:nvSpPr>
          <p:cNvPr id="8" name="TextBox 7">
            <a:extLst>
              <a:ext uri="{FF2B5EF4-FFF2-40B4-BE49-F238E27FC236}">
                <a16:creationId xmlns:a16="http://schemas.microsoft.com/office/drawing/2014/main" id="{3558CB5B-9BCB-BAD4-D1B9-C0042E72DD0D}"/>
              </a:ext>
            </a:extLst>
          </p:cNvPr>
          <p:cNvSpPr txBox="1"/>
          <p:nvPr/>
        </p:nvSpPr>
        <p:spPr>
          <a:xfrm>
            <a:off x="8228511" y="2938403"/>
            <a:ext cx="3506289" cy="1692771"/>
          </a:xfrm>
          <a:prstGeom prst="rect">
            <a:avLst/>
          </a:prstGeom>
          <a:noFill/>
        </p:spPr>
        <p:txBody>
          <a:bodyPr wrap="square" rtlCol="0">
            <a:spAutoFit/>
          </a:bodyPr>
          <a:lstStyle/>
          <a:p>
            <a:r>
              <a:rPr lang="en-AU" sz="3200" b="1" dirty="0">
                <a:solidFill>
                  <a:schemeClr val="bg1"/>
                </a:solidFill>
                <a:latin typeface="+mj-lt"/>
              </a:rPr>
              <a:t>Bailey Lawrence</a:t>
            </a:r>
            <a:br>
              <a:rPr lang="en-AU" sz="2400" dirty="0">
                <a:solidFill>
                  <a:schemeClr val="bg1"/>
                </a:solidFill>
                <a:latin typeface="+mj-lt"/>
              </a:rPr>
            </a:br>
            <a:r>
              <a:rPr lang="en-AU" sz="2400" dirty="0">
                <a:solidFill>
                  <a:schemeClr val="bg1"/>
                </a:solidFill>
                <a:latin typeface="+mj-lt"/>
              </a:rPr>
              <a:t>Head of Content</a:t>
            </a:r>
            <a:br>
              <a:rPr lang="en-AU" sz="2400" dirty="0">
                <a:solidFill>
                  <a:schemeClr val="bg1"/>
                </a:solidFill>
                <a:latin typeface="+mj-lt"/>
              </a:rPr>
            </a:br>
            <a:endParaRPr lang="en-AU" sz="2400" dirty="0">
              <a:solidFill>
                <a:schemeClr val="bg1"/>
              </a:solidFill>
              <a:latin typeface="+mj-lt"/>
            </a:endParaRPr>
          </a:p>
          <a:p>
            <a:r>
              <a:rPr lang="en-AU" sz="2400" dirty="0">
                <a:solidFill>
                  <a:schemeClr val="bg1"/>
                </a:solidFill>
                <a:latin typeface="+mj-lt"/>
              </a:rPr>
              <a:t>E2 Language</a:t>
            </a:r>
          </a:p>
        </p:txBody>
      </p:sp>
    </p:spTree>
    <p:extLst>
      <p:ext uri="{BB962C8B-B14F-4D97-AF65-F5344CB8AC3E}">
        <p14:creationId xmlns:p14="http://schemas.microsoft.com/office/powerpoint/2010/main" val="4171778061"/>
      </p:ext>
    </p:extLst>
  </p:cSld>
  <p:clrMapOvr>
    <a:masterClrMapping/>
  </p:clrMapOvr>
  <p:transition spd="slow">
    <p:push dir="u"/>
  </p:transition>
</p:sld>
</file>

<file path=ppt/theme/theme1.xml><?xml version="1.0" encoding="utf-8"?>
<a:theme xmlns:a="http://schemas.openxmlformats.org/drawingml/2006/main" name="IELTS_IDP 2022">
  <a:themeElements>
    <a:clrScheme name="IELTS_IDP 2022">
      <a:dk1>
        <a:srgbClr val="000000"/>
      </a:dk1>
      <a:lt1>
        <a:srgbClr val="FFFFFF"/>
      </a:lt1>
      <a:dk2>
        <a:srgbClr val="333541"/>
      </a:dk2>
      <a:lt2>
        <a:srgbClr val="878787"/>
      </a:lt2>
      <a:accent1>
        <a:srgbClr val="E31837"/>
      </a:accent1>
      <a:accent2>
        <a:srgbClr val="FF8300"/>
      </a:accent2>
      <a:accent3>
        <a:srgbClr val="51C21A"/>
      </a:accent3>
      <a:accent4>
        <a:srgbClr val="0086F8"/>
      </a:accent4>
      <a:accent5>
        <a:srgbClr val="240859"/>
      </a:accent5>
      <a:accent6>
        <a:srgbClr val="700F4F"/>
      </a:accent6>
      <a:hlink>
        <a:srgbClr val="000000"/>
      </a:hlink>
      <a:folHlink>
        <a:srgbClr val="240859"/>
      </a:folHlink>
    </a:clrScheme>
    <a:fontScheme name="IELTS">
      <a:majorFont>
        <a:latin typeface="Work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ELTS_IDP Powerpoint Template 2022" id="{1C8E2FED-965D-4F14-AA98-F3E0BB33A702}" vid="{9254A5D0-C3C6-4A50-B250-5EDD7F5298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6CDF2D0F0E784990855012FA6C96F2" ma:contentTypeVersion="20" ma:contentTypeDescription="Create a new document." ma:contentTypeScope="" ma:versionID="d5159aecd5dbac4c023032b45ceb603d">
  <xsd:schema xmlns:xsd="http://www.w3.org/2001/XMLSchema" xmlns:xs="http://www.w3.org/2001/XMLSchema" xmlns:p="http://schemas.microsoft.com/office/2006/metadata/properties" xmlns:ns2="625ce9dc-d0f5-4bcd-92ef-9f13df565d2c" xmlns:ns3="424c84df-a2fb-47a8-8ab1-6af9ffdd3e1f" targetNamespace="http://schemas.microsoft.com/office/2006/metadata/properties" ma:root="true" ma:fieldsID="a3a4e0d868005960c33a48563a03916a" ns2:_="" ns3:_="">
    <xsd:import namespace="625ce9dc-d0f5-4bcd-92ef-9f13df565d2c"/>
    <xsd:import namespace="424c84df-a2fb-47a8-8ab1-6af9ffdd3e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JeevikaIsrani"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ce9dc-d0f5-4bcd-92ef-9f13df565d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d987339-d72f-4816-ad79-287ec5a6b8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JeevikaIsrani" ma:index="25" nillable="true" ma:displayName="Order" ma:format="Dropdown" ma:internalName="JeevikaIsrani"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4c84df-a2fb-47a8-8ab1-6af9ffdd3e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978d92e-2481-4d9f-8af9-f7ccbf92df77}" ma:internalName="TaxCatchAll" ma:showField="CatchAllData" ma:web="424c84df-a2fb-47a8-8ab1-6af9ffdd3e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24c84df-a2fb-47a8-8ab1-6af9ffdd3e1f">
      <UserInfo>
        <DisplayName/>
        <AccountId xsi:nil="true"/>
        <AccountType/>
      </UserInfo>
    </SharedWithUsers>
    <lcf76f155ced4ddcb4097134ff3c332f xmlns="625ce9dc-d0f5-4bcd-92ef-9f13df565d2c">
      <Terms xmlns="http://schemas.microsoft.com/office/infopath/2007/PartnerControls"/>
    </lcf76f155ced4ddcb4097134ff3c332f>
    <TaxCatchAll xmlns="424c84df-a2fb-47a8-8ab1-6af9ffdd3e1f" xsi:nil="true"/>
    <JeevikaIsrani xmlns="625ce9dc-d0f5-4bcd-92ef-9f13df565d2c" xsi:nil="true"/>
  </documentManagement>
</p:properties>
</file>

<file path=customXml/itemProps1.xml><?xml version="1.0" encoding="utf-8"?>
<ds:datastoreItem xmlns:ds="http://schemas.openxmlformats.org/officeDocument/2006/customXml" ds:itemID="{5B426AD8-4EDB-429C-8CC2-705176ED8F43}"/>
</file>

<file path=customXml/itemProps2.xml><?xml version="1.0" encoding="utf-8"?>
<ds:datastoreItem xmlns:ds="http://schemas.openxmlformats.org/officeDocument/2006/customXml" ds:itemID="{47993D69-E2CA-48CD-8C68-C1E05912B14F}">
  <ds:schemaRefs>
    <ds:schemaRef ds:uri="http://schemas.microsoft.com/sharepoint/v3/contenttype/forms"/>
  </ds:schemaRefs>
</ds:datastoreItem>
</file>

<file path=customXml/itemProps3.xml><?xml version="1.0" encoding="utf-8"?>
<ds:datastoreItem xmlns:ds="http://schemas.openxmlformats.org/officeDocument/2006/customXml" ds:itemID="{1775FF07-37B6-403A-BB9A-033C704C1B85}">
  <ds:schemaRefs>
    <ds:schemaRef ds:uri="17d62965-2c22-41da-8464-923b4d3411ae"/>
    <ds:schemaRef ds:uri="67fc6079-2135-4b4d-92df-79a787e3d49c"/>
    <ds:schemaRef ds:uri="6f90fd33-4dc9-44bd-b8d0-e93dd77a9ed2"/>
    <ds:schemaRef ds:uri="b930c0d3-ad7c-4118-80fa-f26975bc6a90"/>
    <ds:schemaRef ds:uri="cc80974d-a6e8-4585-8a19-e15329e78f8f"/>
    <ds:schemaRef ds:uri="eee81c87-dba0-445d-8d27-e7c1c1ff00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IELTS_IDP Powerpoint Template 2022</Template>
  <TotalTime>434</TotalTime>
  <Words>856</Words>
  <Application>Microsoft Office PowerPoint</Application>
  <PresentationFormat>Widescreen</PresentationFormat>
  <Paragraphs>87</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Open Sans Light</vt:lpstr>
      <vt:lpstr>Open Sans</vt:lpstr>
      <vt:lpstr>Arial</vt:lpstr>
      <vt:lpstr>Work Sans</vt:lpstr>
      <vt:lpstr>Calibri</vt:lpstr>
      <vt:lpstr>Wingdings</vt:lpstr>
      <vt:lpstr>IELTS_IDP 2022</vt:lpstr>
      <vt:lpstr>NEAS 2026</vt:lpstr>
      <vt:lpstr>PowerPoint Presentation</vt:lpstr>
      <vt:lpstr>Practical tips.</vt:lpstr>
      <vt:lpstr>Why this matters now.</vt:lpstr>
      <vt:lpstr>Today’s Panel</vt:lpstr>
      <vt:lpstr>Quick pulse check</vt:lpstr>
      <vt:lpstr>Panel discussion</vt:lpstr>
      <vt:lpstr>Today’s Panel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IELTS PowerPoint presentation template (this version  October 2022)</dc:title>
  <dc:subject/>
  <dc:creator>Vincent Blokker</dc:creator>
  <cp:keywords/>
  <dc:description/>
  <cp:lastModifiedBy>Vincent Blokker</cp:lastModifiedBy>
  <cp:revision>1</cp:revision>
  <dcterms:created xsi:type="dcterms:W3CDTF">2023-06-15T01:59:36Z</dcterms:created>
  <dcterms:modified xsi:type="dcterms:W3CDTF">2026-05-06T22:05:23Z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2018-07-25T10:00:00Z</vt:filetime>
  </property>
  <property fmtid="{D5CDD505-2E9C-101B-9397-08002B2CF9AE}" pid="3" name="Creator">
    <vt:lpwstr>Adobe InDesign CC 13.1 (Macintosh)</vt:lpwstr>
  </property>
  <property fmtid="{D5CDD505-2E9C-101B-9397-08002B2CF9AE}" pid="4" name="LastSaved">
    <vt:filetime>2018-07-25T10:00:00Z</vt:filetime>
  </property>
  <property fmtid="{D5CDD505-2E9C-101B-9397-08002B2CF9AE}" pid="5" name="ContentTypeId">
    <vt:lpwstr>0x0101009B6CDF2D0F0E784990855012FA6C96F2</vt:lpwstr>
  </property>
  <property fmtid="{D5CDD505-2E9C-101B-9397-08002B2CF9AE}" pid="6" name="Order">
    <vt:r8>21000</vt:r8>
  </property>
  <property fmtid="{D5CDD505-2E9C-101B-9397-08002B2CF9AE}" pid="7" name="xd_Signature">
    <vt:bool>false</vt:bool>
  </property>
  <property fmtid="{D5CDD505-2E9C-101B-9397-08002B2CF9AE}" pid="8" name="xd_ProgID">
    <vt:lpwstr/>
  </property>
  <property fmtid="{D5CDD505-2E9C-101B-9397-08002B2CF9AE}" pid="9" name="_ExtendedDescription">
    <vt:lpwstr/>
  </property>
  <property fmtid="{D5CDD505-2E9C-101B-9397-08002B2CF9AE}" pid="10" name="TriggerFlowInfo">
    <vt:lpwstr/>
  </property>
  <property fmtid="{D5CDD505-2E9C-101B-9397-08002B2CF9AE}" pid="11" name="ComplianceAssetId">
    <vt:lpwstr/>
  </property>
  <property fmtid="{D5CDD505-2E9C-101B-9397-08002B2CF9AE}" pid="12" name="TemplateUrl">
    <vt:lpwstr/>
  </property>
  <property fmtid="{D5CDD505-2E9C-101B-9397-08002B2CF9AE}" pid="13" name="MediaServiceImageTags">
    <vt:lpwstr/>
  </property>
</Properties>
</file>