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76" r:id="rId5"/>
    <p:sldMasterId id="2147483679" r:id="rId6"/>
  </p:sldMasterIdLst>
  <p:notesMasterIdLst>
    <p:notesMasterId r:id="rId30"/>
  </p:notesMasterIdLst>
  <p:sldIdLst>
    <p:sldId id="988" r:id="rId7"/>
    <p:sldId id="1029" r:id="rId8"/>
    <p:sldId id="256" r:id="rId9"/>
    <p:sldId id="1020" r:id="rId10"/>
    <p:sldId id="480" r:id="rId11"/>
    <p:sldId id="1022" r:id="rId12"/>
    <p:sldId id="981" r:id="rId13"/>
    <p:sldId id="367" r:id="rId14"/>
    <p:sldId id="1024" r:id="rId15"/>
    <p:sldId id="980" r:id="rId16"/>
    <p:sldId id="1027" r:id="rId17"/>
    <p:sldId id="1028" r:id="rId18"/>
    <p:sldId id="1023" r:id="rId19"/>
    <p:sldId id="369" r:id="rId20"/>
    <p:sldId id="979" r:id="rId21"/>
    <p:sldId id="1033" r:id="rId22"/>
    <p:sldId id="1034" r:id="rId23"/>
    <p:sldId id="1035" r:id="rId24"/>
    <p:sldId id="1036" r:id="rId25"/>
    <p:sldId id="1032" r:id="rId26"/>
    <p:sldId id="1030" r:id="rId27"/>
    <p:sldId id="1031" r:id="rId28"/>
    <p:sldId id="31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F2759"/>
    <a:srgbClr val="C59F40"/>
    <a:srgbClr val="A471B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E28E11-C7E0-494C-82E6-C70AD9346893}" v="161" dt="2026-04-23T10:56:51.305"/>
    <p1510:client id="{CDA81CBC-9D4C-456D-8AC7-0371FBBDA04A}" v="20" dt="2026-04-24T01:40:40.367"/>
  </p1510:revLst>
</p1510:revInfo>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42"/>
    <p:restoredTop sz="61679" autoAdjust="0"/>
  </p:normalViewPr>
  <p:slideViewPr>
    <p:cSldViewPr snapToGrid="0">
      <p:cViewPr varScale="1">
        <p:scale>
          <a:sx n="45" d="100"/>
          <a:sy n="45" d="100"/>
        </p:scale>
        <p:origin x="1444" y="56"/>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848EC2-02C3-44F1-87E0-DDB620D7B421}" type="datetimeFigureOut">
              <a:rPr lang="en-AU" smtClean="0"/>
              <a:t>23/04/2026</a:t>
            </a:fld>
            <a:endParaRPr lang="en-A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1892C-77E1-4C84-B05F-0E9827537CB6}" type="slidenum">
              <a:rPr lang="en-AU" smtClean="0"/>
              <a:t>‹#›</a:t>
            </a:fld>
            <a:endParaRPr lang="en-AU" dirty="0"/>
          </a:p>
        </p:txBody>
      </p:sp>
    </p:spTree>
    <p:extLst>
      <p:ext uri="{BB962C8B-B14F-4D97-AF65-F5344CB8AC3E}">
        <p14:creationId xmlns:p14="http://schemas.microsoft.com/office/powerpoint/2010/main" val="293321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ELPP video</a:t>
            </a:r>
            <a:endParaRPr lang="en-AU" dirty="0"/>
          </a:p>
        </p:txBody>
      </p:sp>
      <p:sp>
        <p:nvSpPr>
          <p:cNvPr id="4" name="Slide Number Placeholder 3"/>
          <p:cNvSpPr>
            <a:spLocks noGrp="1"/>
          </p:cNvSpPr>
          <p:nvPr>
            <p:ph type="sldNum" sz="quarter" idx="5"/>
          </p:nvPr>
        </p:nvSpPr>
        <p:spPr/>
        <p:txBody>
          <a:bodyPr/>
          <a:lstStyle/>
          <a:p>
            <a:fld id="{9CA1892C-77E1-4C84-B05F-0E9827537CB6}" type="slidenum">
              <a:rPr lang="en-AU" smtClean="0"/>
              <a:t>3</a:t>
            </a:fld>
            <a:endParaRPr lang="en-AU" dirty="0"/>
          </a:p>
        </p:txBody>
      </p:sp>
    </p:spTree>
    <p:extLst>
      <p:ext uri="{BB962C8B-B14F-4D97-AF65-F5344CB8AC3E}">
        <p14:creationId xmlns:p14="http://schemas.microsoft.com/office/powerpoint/2010/main" val="171509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About my pathway &amp; College</a:t>
            </a:r>
          </a:p>
          <a:p>
            <a:endParaRPr lang="en-AU" dirty="0"/>
          </a:p>
        </p:txBody>
      </p:sp>
      <p:sp>
        <p:nvSpPr>
          <p:cNvPr id="4" name="Slide Number Placeholder 3"/>
          <p:cNvSpPr>
            <a:spLocks noGrp="1"/>
          </p:cNvSpPr>
          <p:nvPr>
            <p:ph type="sldNum" sz="quarter" idx="5"/>
          </p:nvPr>
        </p:nvSpPr>
        <p:spPr/>
        <p:txBody>
          <a:bodyPr/>
          <a:lstStyle/>
          <a:p>
            <a:fld id="{9CA1892C-77E1-4C84-B05F-0E9827537CB6}" type="slidenum">
              <a:rPr lang="en-AU" smtClean="0"/>
              <a:t>4</a:t>
            </a:fld>
            <a:endParaRPr lang="en-AU" dirty="0"/>
          </a:p>
        </p:txBody>
      </p:sp>
    </p:spTree>
    <p:extLst>
      <p:ext uri="{BB962C8B-B14F-4D97-AF65-F5344CB8AC3E}">
        <p14:creationId xmlns:p14="http://schemas.microsoft.com/office/powerpoint/2010/main" val="4139758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ELPP since 2014</a:t>
            </a:r>
            <a:endParaRPr lang="en-AU" dirty="0"/>
          </a:p>
        </p:txBody>
      </p:sp>
      <p:sp>
        <p:nvSpPr>
          <p:cNvPr id="4" name="Slide Number Placeholder 3"/>
          <p:cNvSpPr>
            <a:spLocks noGrp="1"/>
          </p:cNvSpPr>
          <p:nvPr>
            <p:ph type="sldNum" sz="quarter" idx="5"/>
          </p:nvPr>
        </p:nvSpPr>
        <p:spPr/>
        <p:txBody>
          <a:bodyPr/>
          <a:lstStyle/>
          <a:p>
            <a:fld id="{6067C126-1A84-4149-89CA-1DFE4554A44E}" type="slidenum">
              <a:rPr lang="en-US" smtClean="0"/>
              <a:t>5</a:t>
            </a:fld>
            <a:endParaRPr lang="en-US"/>
          </a:p>
        </p:txBody>
      </p:sp>
    </p:spTree>
    <p:extLst>
      <p:ext uri="{BB962C8B-B14F-4D97-AF65-F5344CB8AC3E}">
        <p14:creationId xmlns:p14="http://schemas.microsoft.com/office/powerpoint/2010/main" val="2670336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ELPP for all 3 campus</a:t>
            </a:r>
          </a:p>
        </p:txBody>
      </p:sp>
      <p:sp>
        <p:nvSpPr>
          <p:cNvPr id="4" name="Slide Number Placeholder 3"/>
          <p:cNvSpPr>
            <a:spLocks noGrp="1"/>
          </p:cNvSpPr>
          <p:nvPr>
            <p:ph type="sldNum" sz="quarter" idx="5"/>
          </p:nvPr>
        </p:nvSpPr>
        <p:spPr/>
        <p:txBody>
          <a:bodyPr/>
          <a:lstStyle/>
          <a:p>
            <a:fld id="{9CA1892C-77E1-4C84-B05F-0E9827537CB6}" type="slidenum">
              <a:rPr lang="en-AU" smtClean="0"/>
              <a:t>6</a:t>
            </a:fld>
            <a:endParaRPr lang="en-AU" dirty="0"/>
          </a:p>
        </p:txBody>
      </p:sp>
    </p:spTree>
    <p:extLst>
      <p:ext uri="{BB962C8B-B14F-4D97-AF65-F5344CB8AC3E}">
        <p14:creationId xmlns:p14="http://schemas.microsoft.com/office/powerpoint/2010/main" val="2784126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Overall campus numbers: 3400+</a:t>
            </a:r>
          </a:p>
          <a:p>
            <a:r>
              <a:rPr lang="en-AU" dirty="0"/>
              <a:t>ELPP numbers/year: 20-30/year</a:t>
            </a:r>
          </a:p>
          <a:p>
            <a:endParaRPr lang="en-AU" dirty="0"/>
          </a:p>
          <a:p>
            <a:r>
              <a:rPr lang="en-AU" dirty="0"/>
              <a:t>ELPP:</a:t>
            </a:r>
            <a:r>
              <a:rPr lang="zh-CN" altLang="en-US" dirty="0"/>
              <a:t> </a:t>
            </a:r>
            <a:r>
              <a:rPr lang="en-AU" dirty="0"/>
              <a:t>China/Thailand/Vietnam/Japan/South Korea/France</a:t>
            </a:r>
          </a:p>
        </p:txBody>
      </p:sp>
      <p:sp>
        <p:nvSpPr>
          <p:cNvPr id="4" name="Slide Number Placeholder 3"/>
          <p:cNvSpPr>
            <a:spLocks noGrp="1"/>
          </p:cNvSpPr>
          <p:nvPr>
            <p:ph type="sldNum" sz="quarter" idx="5"/>
          </p:nvPr>
        </p:nvSpPr>
        <p:spPr/>
        <p:txBody>
          <a:bodyPr/>
          <a:lstStyle/>
          <a:p>
            <a:fld id="{8ACB49E0-DA03-480F-8207-944D85693C5A}" type="slidenum">
              <a:rPr lang="en-AU" smtClean="0"/>
              <a:t>7</a:t>
            </a:fld>
            <a:endParaRPr lang="en-AU"/>
          </a:p>
        </p:txBody>
      </p:sp>
    </p:spTree>
    <p:extLst>
      <p:ext uri="{BB962C8B-B14F-4D97-AF65-F5344CB8AC3E}">
        <p14:creationId xmlns:p14="http://schemas.microsoft.com/office/powerpoint/2010/main" val="3548032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Key design principles:</a:t>
            </a: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ELPP is committed to fostering an inclusive, supportive, and connected learning environment that enables students to thrive academically, socially, and emotionally throughout their school experience.</a:t>
            </a:r>
          </a:p>
          <a:p>
            <a:endParaRPr lang="en-AU" sz="1200" b="0" i="1" u="none" strike="noStrike" kern="1200" baseline="0" dirty="0">
              <a:solidFill>
                <a:schemeClr val="tx1"/>
              </a:solidFill>
              <a:latin typeface="+mn-lt"/>
              <a:ea typeface="+mn-ea"/>
              <a:cs typeface="+mn-cs"/>
            </a:endParaRPr>
          </a:p>
          <a:p>
            <a:r>
              <a:rPr lang="en-AU" sz="1200" b="0" i="1" u="none" strike="noStrike" kern="1200" baseline="0" dirty="0">
                <a:solidFill>
                  <a:schemeClr val="tx1"/>
                </a:solidFill>
                <a:latin typeface="+mn-lt"/>
                <a:ea typeface="+mn-ea"/>
                <a:cs typeface="+mn-cs"/>
              </a:rPr>
              <a:t>College Values</a:t>
            </a:r>
          </a:p>
          <a:p>
            <a:r>
              <a:rPr lang="en-AU" sz="1200" b="1" i="0" kern="1200" dirty="0">
                <a:solidFill>
                  <a:schemeClr val="tx1"/>
                </a:solidFill>
                <a:effectLst/>
                <a:latin typeface="+mn-lt"/>
                <a:ea typeface="+mn-ea"/>
                <a:cs typeface="+mn-cs"/>
              </a:rPr>
              <a:t>We believe in the love of learning.</a:t>
            </a:r>
            <a:r>
              <a:rPr lang="en-AU" sz="1200" b="0" i="0" kern="1200" dirty="0">
                <a:solidFill>
                  <a:schemeClr val="tx1"/>
                </a:solidFill>
                <a:effectLst/>
                <a:latin typeface="+mn-lt"/>
                <a:ea typeface="+mn-ea"/>
                <a:cs typeface="+mn-cs"/>
              </a:rPr>
              <a:t>​</a:t>
            </a:r>
          </a:p>
          <a:p>
            <a:r>
              <a:rPr lang="en-AU" sz="1200" b="0" i="0" kern="1200" dirty="0">
                <a:solidFill>
                  <a:schemeClr val="tx1"/>
                </a:solidFill>
                <a:effectLst/>
                <a:latin typeface="+mn-lt"/>
                <a:ea typeface="+mn-ea"/>
                <a:cs typeface="+mn-cs"/>
              </a:rPr>
              <a:t>We are eternal students for life. We are relentlessly curious about human behaviour and the way the world works. And we are exhilarated and transformed by the journey of acquiring and sharing knowledge and experiences.​</a:t>
            </a:r>
          </a:p>
          <a:p>
            <a:r>
              <a:rPr lang="en-AU" sz="1200" b="0" i="0" kern="1200" dirty="0">
                <a:solidFill>
                  <a:schemeClr val="tx1"/>
                </a:solidFill>
                <a:effectLst/>
                <a:latin typeface="+mn-lt"/>
                <a:ea typeface="+mn-ea"/>
                <a:cs typeface="+mn-cs"/>
              </a:rPr>
              <a:t>​</a:t>
            </a:r>
            <a:r>
              <a:rPr lang="en-AU" sz="1200" b="1" i="0" kern="1200" dirty="0">
                <a:solidFill>
                  <a:schemeClr val="tx1"/>
                </a:solidFill>
                <a:effectLst/>
                <a:latin typeface="+mn-lt"/>
                <a:ea typeface="+mn-ea"/>
                <a:cs typeface="+mn-cs"/>
              </a:rPr>
              <a:t>We believe in the 'whole' person.</a:t>
            </a:r>
            <a:r>
              <a:rPr lang="en-AU" sz="1200" b="0" i="0" kern="1200" dirty="0">
                <a:solidFill>
                  <a:schemeClr val="tx1"/>
                </a:solidFill>
                <a:effectLst/>
                <a:latin typeface="+mn-lt"/>
                <a:ea typeface="+mn-ea"/>
                <a:cs typeface="+mn-cs"/>
              </a:rPr>
              <a:t>​</a:t>
            </a:r>
          </a:p>
          <a:p>
            <a:r>
              <a:rPr lang="en-AU" sz="1200" b="0" i="0" kern="1200" dirty="0">
                <a:solidFill>
                  <a:schemeClr val="tx1"/>
                </a:solidFill>
                <a:effectLst/>
                <a:latin typeface="+mn-lt"/>
                <a:ea typeface="+mn-ea"/>
                <a:cs typeface="+mn-cs"/>
              </a:rPr>
              <a:t>We know that education is more than academic. It’s about a person’s mental, physical, emotional, social and spiritual growth and wellbeing. For us, self-care goes hand-in-hand with learning and academic progression. We encourage compassion, reflection and resilience.​</a:t>
            </a:r>
          </a:p>
          <a:p>
            <a:r>
              <a:rPr lang="en-AU" sz="1200" b="0" i="0" kern="1200" dirty="0">
                <a:solidFill>
                  <a:schemeClr val="tx1"/>
                </a:solidFill>
                <a:effectLst/>
                <a:latin typeface="+mn-lt"/>
                <a:ea typeface="+mn-ea"/>
                <a:cs typeface="+mn-cs"/>
              </a:rPr>
              <a:t>​</a:t>
            </a:r>
            <a:r>
              <a:rPr lang="en-AU" sz="1200" b="1" i="0" kern="1200" dirty="0">
                <a:solidFill>
                  <a:schemeClr val="tx1"/>
                </a:solidFill>
                <a:effectLst/>
                <a:latin typeface="+mn-lt"/>
                <a:ea typeface="+mn-ea"/>
                <a:cs typeface="+mn-cs"/>
              </a:rPr>
              <a:t>We believe in striving for excellence.</a:t>
            </a:r>
            <a:r>
              <a:rPr lang="en-AU" sz="1200" b="0" i="0" kern="1200" dirty="0">
                <a:solidFill>
                  <a:schemeClr val="tx1"/>
                </a:solidFill>
                <a:effectLst/>
                <a:latin typeface="+mn-lt"/>
                <a:ea typeface="+mn-ea"/>
                <a:cs typeface="+mn-cs"/>
              </a:rPr>
              <a:t>​</a:t>
            </a:r>
          </a:p>
          <a:p>
            <a:r>
              <a:rPr lang="en-AU" sz="1200" b="0" i="0" kern="1200" dirty="0">
                <a:solidFill>
                  <a:schemeClr val="tx1"/>
                </a:solidFill>
                <a:effectLst/>
                <a:latin typeface="+mn-lt"/>
                <a:ea typeface="+mn-ea"/>
                <a:cs typeface="+mn-cs"/>
              </a:rPr>
              <a:t>We see a blueprint for personal fulfillment in each of us. A unique set of qualities, talents, and interests that help us achieve our hopes and dreams. We give it everything we’ve got to be the best possible version of ourselves – and to support that quest for those around us.</a:t>
            </a:r>
          </a:p>
          <a:p>
            <a:r>
              <a:rPr lang="en-AU" sz="1200" b="1" i="0" kern="1200" dirty="0">
                <a:solidFill>
                  <a:schemeClr val="tx1"/>
                </a:solidFill>
                <a:effectLst/>
                <a:latin typeface="+mn-lt"/>
                <a:ea typeface="+mn-ea"/>
                <a:cs typeface="+mn-cs"/>
              </a:rPr>
              <a:t>We believe in a fairer, more inclusive society.</a:t>
            </a:r>
            <a:r>
              <a:rPr lang="en-AU" sz="1200" b="0" i="0" kern="1200" dirty="0">
                <a:solidFill>
                  <a:schemeClr val="tx1"/>
                </a:solidFill>
                <a:effectLst/>
                <a:latin typeface="+mn-lt"/>
                <a:ea typeface="+mn-ea"/>
                <a:cs typeface="+mn-cs"/>
              </a:rPr>
              <a:t>​</a:t>
            </a:r>
          </a:p>
          <a:p>
            <a:r>
              <a:rPr lang="en-AU" sz="1200" b="0" i="0" kern="1200" dirty="0">
                <a:solidFill>
                  <a:schemeClr val="tx1"/>
                </a:solidFill>
                <a:effectLst/>
                <a:latin typeface="+mn-lt"/>
                <a:ea typeface="+mn-ea"/>
                <a:cs typeface="+mn-cs"/>
              </a:rPr>
              <a:t>We keep our hearts and minds open. We welcome and respect diversity in people and ideas. We listen to each other, and we look out for each other. We celebrate differences – but we create a community where we all belong. We honour our connection to Country and to First Nations.​</a:t>
            </a:r>
          </a:p>
          <a:p>
            <a:r>
              <a:rPr lang="en-AU" sz="1200" b="0" i="0" kern="1200" dirty="0">
                <a:solidFill>
                  <a:schemeClr val="tx1"/>
                </a:solidFill>
                <a:effectLst/>
                <a:latin typeface="+mn-lt"/>
                <a:ea typeface="+mn-ea"/>
                <a:cs typeface="+mn-cs"/>
              </a:rPr>
              <a:t>​</a:t>
            </a:r>
            <a:r>
              <a:rPr lang="en-AU" sz="1200" b="1" i="0" kern="1200" dirty="0">
                <a:solidFill>
                  <a:schemeClr val="tx1"/>
                </a:solidFill>
                <a:effectLst/>
                <a:latin typeface="+mn-lt"/>
                <a:ea typeface="+mn-ea"/>
                <a:cs typeface="+mn-cs"/>
              </a:rPr>
              <a:t>We believe in taking action.</a:t>
            </a:r>
            <a:r>
              <a:rPr lang="en-AU" sz="1200" b="0" i="0" kern="1200" dirty="0">
                <a:solidFill>
                  <a:schemeClr val="tx1"/>
                </a:solidFill>
                <a:effectLst/>
                <a:latin typeface="+mn-lt"/>
                <a:ea typeface="+mn-ea"/>
                <a:cs typeface="+mn-cs"/>
              </a:rPr>
              <a:t>​</a:t>
            </a:r>
          </a:p>
          <a:p>
            <a:r>
              <a:rPr lang="en-AU" sz="1200" b="0" i="0" kern="1200" dirty="0">
                <a:solidFill>
                  <a:schemeClr val="tx1"/>
                </a:solidFill>
                <a:effectLst/>
                <a:latin typeface="+mn-lt"/>
                <a:ea typeface="+mn-ea"/>
                <a:cs typeface="+mn-cs"/>
              </a:rPr>
              <a:t>We choose to make things happen. We choose to be agents of change. We challenge convention and power structures when they hold us back. We respect the past, but we look to the future and are motivated to always make things better – for people and the planet. ​</a:t>
            </a:r>
          </a:p>
          <a:p>
            <a:endParaRPr lang="en-AU" dirty="0"/>
          </a:p>
        </p:txBody>
      </p:sp>
      <p:sp>
        <p:nvSpPr>
          <p:cNvPr id="4" name="Slide Number Placeholder 3"/>
          <p:cNvSpPr>
            <a:spLocks noGrp="1"/>
          </p:cNvSpPr>
          <p:nvPr>
            <p:ph type="sldNum" sz="quarter" idx="5"/>
          </p:nvPr>
        </p:nvSpPr>
        <p:spPr/>
        <p:txBody>
          <a:bodyPr/>
          <a:lstStyle/>
          <a:p>
            <a:fld id="{9CA1892C-77E1-4C84-B05F-0E9827537CB6}" type="slidenum">
              <a:rPr lang="en-AU" smtClean="0"/>
              <a:t>8</a:t>
            </a:fld>
            <a:endParaRPr lang="en-AU" dirty="0"/>
          </a:p>
        </p:txBody>
      </p:sp>
    </p:spTree>
    <p:extLst>
      <p:ext uri="{BB962C8B-B14F-4D97-AF65-F5344CB8AC3E}">
        <p14:creationId xmlns:p14="http://schemas.microsoft.com/office/powerpoint/2010/main" val="859796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US" sz="1200" b="1" dirty="0">
                <a:solidFill>
                  <a:srgbClr val="2D2D2D"/>
                </a:solidFill>
                <a:latin typeface="Arial"/>
                <a:ea typeface="Avenir" pitchFamily="34" charset="-122"/>
                <a:cs typeface="Arial"/>
              </a:rPr>
              <a:t>Best Practice</a:t>
            </a:r>
          </a:p>
          <a:p>
            <a:pPr marL="0" indent="0" algn="l">
              <a:buFont typeface="Arial" panose="020B0604020202020204" pitchFamily="34" charset="0"/>
              <a:buNone/>
            </a:pPr>
            <a:r>
              <a:rPr lang="en-US" sz="1200" dirty="0" err="1">
                <a:solidFill>
                  <a:srgbClr val="2D2D2D"/>
                </a:solidFill>
                <a:latin typeface="Arial"/>
                <a:ea typeface="Avenir" pitchFamily="34" charset="-122"/>
                <a:cs typeface="Arial"/>
              </a:rPr>
              <a:t>Recognised</a:t>
            </a:r>
            <a:r>
              <a:rPr lang="en-US" sz="1200" dirty="0">
                <a:solidFill>
                  <a:srgbClr val="2D2D2D"/>
                </a:solidFill>
                <a:latin typeface="Arial"/>
                <a:ea typeface="Avenir" pitchFamily="34" charset="-122"/>
                <a:cs typeface="Arial"/>
              </a:rPr>
              <a:t> by the Department of Education in 2024</a:t>
            </a:r>
          </a:p>
          <a:p>
            <a:pPr marL="0" indent="0" algn="l">
              <a:buFont typeface="Arial" panose="020B0604020202020204" pitchFamily="34" charset="0"/>
              <a:buNone/>
            </a:pPr>
            <a:r>
              <a:rPr lang="en-US" sz="1200" dirty="0">
                <a:solidFill>
                  <a:srgbClr val="2D2D2D"/>
                </a:solidFill>
                <a:latin typeface="Arial"/>
                <a:ea typeface="Avenir" pitchFamily="34" charset="-122"/>
                <a:cs typeface="Arial"/>
              </a:rPr>
              <a:t>Reflects the </a:t>
            </a:r>
            <a:r>
              <a:rPr lang="en-US" sz="1200" dirty="0" err="1">
                <a:solidFill>
                  <a:srgbClr val="2D2D2D"/>
                </a:solidFill>
                <a:latin typeface="Arial"/>
                <a:ea typeface="Avenir" pitchFamily="34" charset="-122"/>
                <a:cs typeface="Arial"/>
              </a:rPr>
              <a:t>rigour</a:t>
            </a:r>
            <a:r>
              <a:rPr lang="en-US" sz="1200" dirty="0">
                <a:solidFill>
                  <a:srgbClr val="2D2D2D"/>
                </a:solidFill>
                <a:latin typeface="Arial"/>
                <a:ea typeface="Avenir" pitchFamily="34" charset="-122"/>
                <a:cs typeface="Arial"/>
              </a:rPr>
              <a:t> of our teaching approach</a:t>
            </a:r>
          </a:p>
          <a:p>
            <a:pPr marL="0" indent="0" algn="l">
              <a:buFont typeface="Arial" panose="020B0604020202020204" pitchFamily="34" charset="0"/>
              <a:buNone/>
            </a:pPr>
            <a:endParaRPr lang="en-US" sz="1200" dirty="0">
              <a:solidFill>
                <a:srgbClr val="2D2D2D"/>
              </a:solidFill>
              <a:latin typeface="Arial"/>
              <a:ea typeface="Avenir" pitchFamily="34" charset="-122"/>
              <a:cs typeface="Arial"/>
            </a:endParaRPr>
          </a:p>
          <a:p>
            <a:pPr marL="0" indent="0" algn="l">
              <a:buFont typeface="Arial" panose="020B0604020202020204" pitchFamily="34" charset="0"/>
              <a:buNone/>
            </a:pPr>
            <a:r>
              <a:rPr lang="en-US" sz="1200" dirty="0">
                <a:solidFill>
                  <a:srgbClr val="2D2D2D"/>
                </a:solidFill>
                <a:latin typeface="Arial"/>
                <a:ea typeface="Avenir" pitchFamily="34" charset="-122"/>
                <a:cs typeface="Arial"/>
              </a:rPr>
              <a:t>IB Framework</a:t>
            </a:r>
          </a:p>
          <a:p>
            <a:pPr marL="227965" indent="-227965">
              <a:buFont typeface="Arial" panose="020B0604020202020204" pitchFamily="34" charset="0"/>
              <a:buChar char="•"/>
            </a:pPr>
            <a:r>
              <a:rPr lang="en-US" sz="1200" dirty="0">
                <a:solidFill>
                  <a:srgbClr val="2D2D2D"/>
                </a:solidFill>
                <a:latin typeface="Arial"/>
                <a:ea typeface="Avenir"/>
                <a:cs typeface="Arial"/>
              </a:rPr>
              <a:t>Develops academic language through essay writing, text analysis and project work.</a:t>
            </a:r>
            <a:endParaRPr lang="en-US" dirty="0"/>
          </a:p>
          <a:p>
            <a:pPr marL="227965" indent="-227965" algn="l">
              <a:buFont typeface="Arial" panose="020B0604020202020204" pitchFamily="34" charset="0"/>
              <a:buChar char="•"/>
            </a:pPr>
            <a:r>
              <a:rPr lang="en-US" sz="1200" dirty="0">
                <a:solidFill>
                  <a:srgbClr val="2D2D2D"/>
                </a:solidFill>
                <a:latin typeface="Arial"/>
                <a:ea typeface="Avenir"/>
                <a:cs typeface="Arial"/>
              </a:rPr>
              <a:t>Sets expectations of mainstream Wesley classrooms</a:t>
            </a:r>
          </a:p>
          <a:p>
            <a:pPr marL="227965" indent="-227965" algn="l">
              <a:buFont typeface="Arial" panose="020B0604020202020204" pitchFamily="34" charset="0"/>
              <a:buChar char="•"/>
            </a:pPr>
            <a:endParaRPr lang="en-US" sz="1200" dirty="0">
              <a:solidFill>
                <a:srgbClr val="2D2D2D"/>
              </a:solidFill>
              <a:latin typeface="Arial"/>
              <a:ea typeface="Avenir"/>
              <a:cs typeface="Arial"/>
            </a:endParaRPr>
          </a:p>
          <a:p>
            <a:pPr marL="0" indent="0" algn="l">
              <a:buFont typeface="Arial" panose="020B0604020202020204" pitchFamily="34" charset="0"/>
              <a:buNone/>
            </a:pPr>
            <a:r>
              <a:rPr lang="en-US" sz="1200" dirty="0">
                <a:solidFill>
                  <a:srgbClr val="2D2D2D"/>
                </a:solidFill>
                <a:latin typeface="Arial"/>
                <a:ea typeface="Avenir"/>
                <a:cs typeface="Arial"/>
              </a:rPr>
              <a:t>Wesley Life</a:t>
            </a:r>
            <a:endParaRPr lang="en-US" sz="1200" dirty="0">
              <a:latin typeface="Arial"/>
              <a:ea typeface="Calibri" panose="020F0502020204030204"/>
              <a:cs typeface="Arial"/>
            </a:endParaRPr>
          </a:p>
          <a:p>
            <a:pPr marL="227965" indent="-227965" algn="l">
              <a:buFont typeface="Arial" panose="020B0604020202020204" pitchFamily="34" charset="0"/>
              <a:buChar char="•"/>
            </a:pPr>
            <a:r>
              <a:rPr lang="en-US" sz="1200" dirty="0">
                <a:solidFill>
                  <a:srgbClr val="2D2D2D"/>
                </a:solidFill>
                <a:latin typeface="Arial"/>
                <a:ea typeface="Avenir" pitchFamily="34" charset="-122"/>
                <a:cs typeface="Arial"/>
              </a:rPr>
              <a:t>ELPP students are part of Wesley from day one</a:t>
            </a:r>
          </a:p>
          <a:p>
            <a:pPr marL="227965" indent="-227965" algn="l">
              <a:buFont typeface="Arial" panose="020B0604020202020204" pitchFamily="34" charset="0"/>
              <a:buChar char="•"/>
            </a:pPr>
            <a:r>
              <a:rPr lang="en-US" sz="1200" dirty="0">
                <a:solidFill>
                  <a:srgbClr val="2D2D2D"/>
                </a:solidFill>
                <a:latin typeface="Arial"/>
                <a:ea typeface="Avenir" pitchFamily="34" charset="-122"/>
                <a:cs typeface="Arial"/>
              </a:rPr>
              <a:t>Wearing uniform, joining co-curricular activities in music, sport and performing arts, and making friends</a:t>
            </a:r>
            <a:endParaRPr lang="en-US" sz="1200" dirty="0">
              <a:latin typeface="Arial"/>
              <a:ea typeface="Calibri" panose="020F0502020204030204"/>
              <a:cs typeface="Arial"/>
            </a:endParaRPr>
          </a:p>
          <a:p>
            <a:pPr marL="0" indent="0" algn="l">
              <a:buFont typeface="Arial" panose="020B0604020202020204" pitchFamily="34" charset="0"/>
              <a:buNone/>
            </a:pPr>
            <a:endParaRPr lang="en-US" sz="1200" dirty="0">
              <a:latin typeface="Arial"/>
              <a:ea typeface="Calibri" panose="020F0502020204030204"/>
              <a:cs typeface="Arial"/>
            </a:endParaRPr>
          </a:p>
          <a:p>
            <a:pPr marL="457200" indent="-457200">
              <a:lnSpc>
                <a:spcPct val="110000"/>
              </a:lnSpc>
              <a:spcAft>
                <a:spcPts val="600"/>
              </a:spcAft>
              <a:buFont typeface="Arial"/>
              <a:buChar char="•"/>
            </a:pPr>
            <a:endParaRPr lang="en-US" b="1" dirty="0">
              <a:solidFill>
                <a:srgbClr val="532E63"/>
              </a:solidFill>
            </a:endParaRPr>
          </a:p>
          <a:p>
            <a:pPr marL="457200" indent="-457200">
              <a:lnSpc>
                <a:spcPct val="110000"/>
              </a:lnSpc>
              <a:spcAft>
                <a:spcPts val="600"/>
              </a:spcAft>
              <a:buFont typeface="Arial"/>
              <a:buChar char="•"/>
            </a:pPr>
            <a:r>
              <a:rPr lang="en-US" b="1" dirty="0">
                <a:solidFill>
                  <a:srgbClr val="532E63"/>
                </a:solidFill>
              </a:rPr>
              <a:t>Designed for students in Years 7 to 10 </a:t>
            </a:r>
            <a:endParaRPr lang="en-US" dirty="0"/>
          </a:p>
          <a:p>
            <a:pPr marL="457200" indent="-457200">
              <a:lnSpc>
                <a:spcPct val="110000"/>
              </a:lnSpc>
              <a:spcAft>
                <a:spcPts val="600"/>
              </a:spcAft>
              <a:buFont typeface="Arial"/>
              <a:buChar char="•"/>
            </a:pPr>
            <a:r>
              <a:rPr lang="en-US" b="1" dirty="0">
                <a:solidFill>
                  <a:srgbClr val="532E63"/>
                </a:solidFill>
              </a:rPr>
              <a:t>High quality teaching and care</a:t>
            </a:r>
            <a:br>
              <a:rPr lang="en-US" b="1" dirty="0">
                <a:solidFill>
                  <a:srgbClr val="532E63"/>
                </a:solidFill>
              </a:rPr>
            </a:br>
            <a:r>
              <a:rPr lang="en-US" b="1" dirty="0">
                <a:solidFill>
                  <a:srgbClr val="532E63"/>
                </a:solidFill>
              </a:rPr>
              <a:t>Excellent staff-to-student ratio, flexible </a:t>
            </a:r>
            <a:r>
              <a:rPr lang="en-US" dirty="0">
                <a:solidFill>
                  <a:srgbClr val="532E63"/>
                </a:solidFill>
              </a:rPr>
              <a:t>timetabling and a </a:t>
            </a:r>
            <a:r>
              <a:rPr lang="en-US" dirty="0" err="1">
                <a:solidFill>
                  <a:srgbClr val="532E63"/>
                </a:solidFill>
              </a:rPr>
              <a:t>personalised</a:t>
            </a:r>
            <a:r>
              <a:rPr lang="en-US" dirty="0">
                <a:solidFill>
                  <a:srgbClr val="532E63"/>
                </a:solidFill>
              </a:rPr>
              <a:t> approach that develops academic skills and encourages independent learning.</a:t>
            </a:r>
            <a:endParaRPr lang="en-US" dirty="0"/>
          </a:p>
          <a:p>
            <a:pPr marL="457200" indent="-457200">
              <a:lnSpc>
                <a:spcPct val="110000"/>
              </a:lnSpc>
              <a:spcAft>
                <a:spcPts val="600"/>
              </a:spcAft>
              <a:buFont typeface="Arial"/>
              <a:buChar char="•"/>
            </a:pPr>
            <a:r>
              <a:rPr lang="en-US" b="1" dirty="0">
                <a:solidFill>
                  <a:srgbClr val="532E63"/>
                </a:solidFill>
              </a:rPr>
              <a:t>Joining the Wesley Community</a:t>
            </a:r>
            <a:br>
              <a:rPr lang="en-US" b="1" dirty="0">
                <a:solidFill>
                  <a:srgbClr val="532E63"/>
                </a:solidFill>
              </a:rPr>
            </a:br>
            <a:r>
              <a:rPr lang="en-US" b="1" dirty="0">
                <a:solidFill>
                  <a:srgbClr val="532E63"/>
                </a:solidFill>
              </a:rPr>
              <a:t>The ELPP enables students to integrate into the school community; dressed in </a:t>
            </a:r>
            <a:r>
              <a:rPr lang="en-US" dirty="0">
                <a:solidFill>
                  <a:srgbClr val="532E63"/>
                </a:solidFill>
              </a:rPr>
              <a:t>Wesley uniform, students participate in cocurricular activities including music, sport and performing arts. Students build their network with teaching staff and develop friendships with fellow students before entering mainstream schooling.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The Wesley journey begins with an initial AEAS test report &amp; online interview</a:t>
            </a:r>
          </a:p>
          <a:p>
            <a:endParaRPr lang="en-AU" dirty="0"/>
          </a:p>
          <a:p>
            <a:r>
              <a:rPr lang="en-AU" dirty="0"/>
              <a:t>ELPP students = part of the Wesley Community </a:t>
            </a:r>
          </a:p>
          <a:p>
            <a:r>
              <a:rPr lang="en-AU" dirty="0"/>
              <a:t>Attend ELPP classes &amp; all the activities a Wesley student does</a:t>
            </a:r>
          </a:p>
          <a:p>
            <a:endParaRPr lang="en-AU" dirty="0"/>
          </a:p>
          <a:p>
            <a:r>
              <a:rPr lang="en-AU" dirty="0"/>
              <a:t>Readiness/progress determined by ELPP internal assessments, end-of-program AEAS test &amp; interview with the Heads of School </a:t>
            </a:r>
          </a:p>
          <a:p>
            <a:endParaRPr lang="en-AU" dirty="0"/>
          </a:p>
          <a:p>
            <a:r>
              <a:rPr lang="en-AU" dirty="0"/>
              <a:t>Once enter mainstream classes, students will then have transition and check-in meetings with ELPP staff</a:t>
            </a:r>
          </a:p>
          <a:p>
            <a:endParaRPr lang="en-AU" dirty="0"/>
          </a:p>
          <a:p>
            <a:endParaRPr lang="en-AU" dirty="0"/>
          </a:p>
        </p:txBody>
      </p:sp>
      <p:sp>
        <p:nvSpPr>
          <p:cNvPr id="4" name="Slide Number Placeholder 3"/>
          <p:cNvSpPr>
            <a:spLocks noGrp="1"/>
          </p:cNvSpPr>
          <p:nvPr>
            <p:ph type="sldNum" sz="quarter" idx="5"/>
          </p:nvPr>
        </p:nvSpPr>
        <p:spPr/>
        <p:txBody>
          <a:bodyPr/>
          <a:lstStyle/>
          <a:p>
            <a:fld id="{9CA1892C-77E1-4C84-B05F-0E9827537CB6}" type="slidenum">
              <a:rPr lang="en-AU" smtClean="0"/>
              <a:t>10</a:t>
            </a:fld>
            <a:endParaRPr lang="en-AU" dirty="0"/>
          </a:p>
        </p:txBody>
      </p:sp>
    </p:spTree>
    <p:extLst>
      <p:ext uri="{BB962C8B-B14F-4D97-AF65-F5344CB8AC3E}">
        <p14:creationId xmlns:p14="http://schemas.microsoft.com/office/powerpoint/2010/main" val="3904768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36FA1-4518-1AE0-FEEB-A6B5E5F631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E67534-4B5E-E352-28DD-5F9FB52BA2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494C02-82F2-7BF3-C242-81E502F94819}"/>
              </a:ext>
            </a:extLst>
          </p:cNvPr>
          <p:cNvSpPr>
            <a:spLocks noGrp="1"/>
          </p:cNvSpPr>
          <p:nvPr>
            <p:ph type="body" idx="1"/>
          </p:nvPr>
        </p:nvSpPr>
        <p:spPr/>
        <p:txBody>
          <a:bodyPr/>
          <a:lstStyle/>
          <a:p>
            <a:r>
              <a:rPr lang="en-AU" dirty="0"/>
              <a:t>The</a:t>
            </a:r>
            <a:r>
              <a:rPr lang="zh-CN" altLang="en-US" dirty="0"/>
              <a:t> </a:t>
            </a:r>
            <a:r>
              <a:rPr lang="en-AU" altLang="zh-CN" dirty="0"/>
              <a:t>routine</a:t>
            </a:r>
          </a:p>
          <a:p>
            <a:endParaRPr lang="en-AU" dirty="0"/>
          </a:p>
        </p:txBody>
      </p:sp>
      <p:sp>
        <p:nvSpPr>
          <p:cNvPr id="4" name="Slide Number Placeholder 3">
            <a:extLst>
              <a:ext uri="{FF2B5EF4-FFF2-40B4-BE49-F238E27FC236}">
                <a16:creationId xmlns:a16="http://schemas.microsoft.com/office/drawing/2014/main" id="{50A7C148-1C96-125C-B917-9F1A322342A9}"/>
              </a:ext>
            </a:extLst>
          </p:cNvPr>
          <p:cNvSpPr>
            <a:spLocks noGrp="1"/>
          </p:cNvSpPr>
          <p:nvPr>
            <p:ph type="sldNum" sz="quarter" idx="5"/>
          </p:nvPr>
        </p:nvSpPr>
        <p:spPr/>
        <p:txBody>
          <a:bodyPr/>
          <a:lstStyle/>
          <a:p>
            <a:fld id="{9CA1892C-77E1-4C84-B05F-0E9827537CB6}" type="slidenum">
              <a:rPr lang="en-AU" smtClean="0"/>
              <a:t>11</a:t>
            </a:fld>
            <a:endParaRPr lang="en-AU" dirty="0"/>
          </a:p>
        </p:txBody>
      </p:sp>
    </p:spTree>
    <p:extLst>
      <p:ext uri="{BB962C8B-B14F-4D97-AF65-F5344CB8AC3E}">
        <p14:creationId xmlns:p14="http://schemas.microsoft.com/office/powerpoint/2010/main" val="3023410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The curriculum</a:t>
            </a:r>
          </a:p>
          <a:p>
            <a:r>
              <a:rPr lang="en-AU" sz="1200" b="0" i="0" u="none" strike="noStrike" kern="1200" baseline="0" dirty="0">
                <a:solidFill>
                  <a:schemeClr val="tx1"/>
                </a:solidFill>
                <a:latin typeface="+mn-lt"/>
                <a:ea typeface="+mn-ea"/>
                <a:cs typeface="+mn-cs"/>
              </a:rPr>
              <a:t>Teaching and learning takes place within the framework of the International Baccalaureate (IB) using the same assessment criteria and topic alignment as mainstream while students are supported in their language acquisition and research skills. In this way, it is embedded into the school curriculum.</a:t>
            </a:r>
          </a:p>
          <a:p>
            <a:endParaRPr lang="en-AU" sz="1200" b="0" i="0" u="none" strike="noStrike" kern="1200" baseline="0" dirty="0">
              <a:solidFill>
                <a:schemeClr val="tx1"/>
              </a:solidFill>
              <a:latin typeface="+mn-lt"/>
              <a:ea typeface="+mn-ea"/>
              <a:cs typeface="+mn-cs"/>
            </a:endParaRPr>
          </a:p>
          <a:p>
            <a:r>
              <a:rPr lang="en-AU" sz="1200" b="0" i="0" u="none" strike="noStrike" kern="1200" baseline="0" dirty="0">
                <a:solidFill>
                  <a:schemeClr val="tx1"/>
                </a:solidFill>
                <a:latin typeface="+mn-lt"/>
                <a:ea typeface="+mn-ea"/>
                <a:cs typeface="+mn-cs"/>
              </a:rPr>
              <a:t>The IB Middle Years Programme (MYP) is delivered across the College from Years 7 to 10. Upon exiting the ELPP, students transition into mainstream classes and continue their studies within the MYP framework. </a:t>
            </a:r>
            <a:endParaRPr lang="en-AU" dirty="0"/>
          </a:p>
        </p:txBody>
      </p:sp>
      <p:sp>
        <p:nvSpPr>
          <p:cNvPr id="4" name="Slide Number Placeholder 3"/>
          <p:cNvSpPr>
            <a:spLocks noGrp="1"/>
          </p:cNvSpPr>
          <p:nvPr>
            <p:ph type="sldNum" sz="quarter" idx="5"/>
          </p:nvPr>
        </p:nvSpPr>
        <p:spPr/>
        <p:txBody>
          <a:bodyPr/>
          <a:lstStyle/>
          <a:p>
            <a:fld id="{9CA1892C-77E1-4C84-B05F-0E9827537CB6}" type="slidenum">
              <a:rPr lang="en-AU" smtClean="0"/>
              <a:t>12</a:t>
            </a:fld>
            <a:endParaRPr lang="en-AU" dirty="0"/>
          </a:p>
        </p:txBody>
      </p:sp>
    </p:spTree>
    <p:extLst>
      <p:ext uri="{BB962C8B-B14F-4D97-AF65-F5344CB8AC3E}">
        <p14:creationId xmlns:p14="http://schemas.microsoft.com/office/powerpoint/2010/main" val="901179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College Wellbeing Framework</a:t>
            </a:r>
          </a:p>
        </p:txBody>
      </p:sp>
      <p:sp>
        <p:nvSpPr>
          <p:cNvPr id="4" name="Slide Number Placeholder 3"/>
          <p:cNvSpPr>
            <a:spLocks noGrp="1"/>
          </p:cNvSpPr>
          <p:nvPr>
            <p:ph type="sldNum" sz="quarter" idx="5"/>
          </p:nvPr>
        </p:nvSpPr>
        <p:spPr/>
        <p:txBody>
          <a:bodyPr/>
          <a:lstStyle/>
          <a:p>
            <a:fld id="{9CA1892C-77E1-4C84-B05F-0E9827537CB6}" type="slidenum">
              <a:rPr lang="en-AU" smtClean="0"/>
              <a:t>13</a:t>
            </a:fld>
            <a:endParaRPr lang="en-AU" dirty="0"/>
          </a:p>
        </p:txBody>
      </p:sp>
    </p:spTree>
    <p:extLst>
      <p:ext uri="{BB962C8B-B14F-4D97-AF65-F5344CB8AC3E}">
        <p14:creationId xmlns:p14="http://schemas.microsoft.com/office/powerpoint/2010/main" val="3656477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The</a:t>
            </a:r>
            <a:r>
              <a:rPr lang="en-AU" sz="1200" b="1" i="0" kern="1200" dirty="0">
                <a:solidFill>
                  <a:schemeClr val="tx1"/>
                </a:solidFill>
                <a:effectLst/>
                <a:latin typeface="+mn-lt"/>
                <a:ea typeface="+mn-ea"/>
                <a:cs typeface="+mn-cs"/>
              </a:rPr>
              <a:t> </a:t>
            </a:r>
            <a:r>
              <a:rPr lang="en-AU" sz="1200" b="1" i="1" kern="1200" dirty="0">
                <a:solidFill>
                  <a:schemeClr val="tx1"/>
                </a:solidFill>
                <a:effectLst/>
                <a:latin typeface="+mn-lt"/>
                <a:ea typeface="+mn-ea"/>
                <a:cs typeface="+mn-cs"/>
              </a:rPr>
              <a:t>Sailboat to Wellbeing</a:t>
            </a:r>
            <a:r>
              <a:rPr lang="en-AU" sz="1200" b="0" i="0" kern="1200" dirty="0">
                <a:solidFill>
                  <a:schemeClr val="tx1"/>
                </a:solidFill>
                <a:effectLst/>
                <a:latin typeface="+mn-lt"/>
                <a:ea typeface="+mn-ea"/>
                <a:cs typeface="+mn-cs"/>
              </a:rPr>
              <a:t> program is a culturally sensitive student wellbeing initiative in ELPP that aims to take a proactive approach to develop students, including new arrivals and migrants, in a more holistic way through their transition phase of settling in a new country, a new culture and a new education system. Content and activities in the program are based on latest research in the field of </a:t>
            </a:r>
            <a:r>
              <a:rPr lang="en-AU" sz="1200" b="0" i="1" kern="1200" dirty="0">
                <a:solidFill>
                  <a:schemeClr val="tx1"/>
                </a:solidFill>
                <a:effectLst/>
                <a:latin typeface="+mn-lt"/>
                <a:ea typeface="+mn-ea"/>
                <a:cs typeface="+mn-cs"/>
              </a:rPr>
              <a:t>positive psychology, mindfulness, coping</a:t>
            </a:r>
            <a:r>
              <a:rPr lang="en-AU" sz="1200" b="0" i="0" kern="1200" dirty="0">
                <a:solidFill>
                  <a:schemeClr val="tx1"/>
                </a:solidFill>
                <a:effectLst/>
                <a:latin typeface="+mn-lt"/>
                <a:ea typeface="+mn-ea"/>
                <a:cs typeface="+mn-cs"/>
              </a:rPr>
              <a:t> and </a:t>
            </a:r>
            <a:r>
              <a:rPr lang="en-AU" sz="1200" b="0" i="1" kern="1200" dirty="0">
                <a:solidFill>
                  <a:schemeClr val="tx1"/>
                </a:solidFill>
                <a:effectLst/>
                <a:latin typeface="+mn-lt"/>
                <a:ea typeface="+mn-ea"/>
                <a:cs typeface="+mn-cs"/>
              </a:rPr>
              <a:t>acculturation</a:t>
            </a:r>
            <a:r>
              <a:rPr lang="en-AU" sz="1200" b="0" i="0" kern="1200" dirty="0">
                <a:solidFill>
                  <a:schemeClr val="tx1"/>
                </a:solidFill>
                <a:effectLst/>
                <a:latin typeface="+mn-lt"/>
                <a:ea typeface="+mn-ea"/>
                <a:cs typeface="+mn-cs"/>
              </a:rPr>
              <a:t> of international students. It utilises the sailboat as a metaphor to offer a simple and yet holistic perspective on the myriads of factors that influence wellbeing and how students can be empowered to take charge of their own health and wellbeing through daily practice. All ELPP students will graduate from this program with the title of </a:t>
            </a:r>
            <a:r>
              <a:rPr lang="en-AU" sz="1200" b="1" i="0" kern="1200" dirty="0">
                <a:solidFill>
                  <a:schemeClr val="tx1"/>
                </a:solidFill>
                <a:effectLst/>
                <a:latin typeface="+mn-lt"/>
                <a:ea typeface="+mn-ea"/>
                <a:cs typeface="+mn-cs"/>
              </a:rPr>
              <a:t>Captain of Wellbeing</a:t>
            </a:r>
            <a:r>
              <a:rPr lang="en-AU" sz="1200" b="0" i="0" kern="1200" dirty="0">
                <a:solidFill>
                  <a:schemeClr val="tx1"/>
                </a:solidFill>
                <a:effectLst/>
                <a:latin typeface="+mn-lt"/>
                <a:ea typeface="+mn-ea"/>
                <a:cs typeface="+mn-cs"/>
              </a:rPr>
              <a:t>.</a:t>
            </a:r>
          </a:p>
          <a:p>
            <a:endParaRPr lang="en-AU" sz="1200" b="1" i="0" kern="1200" dirty="0">
              <a:solidFill>
                <a:schemeClr val="tx1"/>
              </a:solidFill>
              <a:effectLst/>
              <a:latin typeface="+mn-lt"/>
              <a:ea typeface="+mn-ea"/>
              <a:cs typeface="+mn-cs"/>
            </a:endParaRPr>
          </a:p>
          <a:p>
            <a:r>
              <a:rPr lang="en-AU" sz="1200" b="1" i="0" kern="1200" dirty="0">
                <a:solidFill>
                  <a:schemeClr val="tx1"/>
                </a:solidFill>
                <a:effectLst/>
                <a:latin typeface="+mn-lt"/>
                <a:ea typeface="+mn-ea"/>
                <a:cs typeface="+mn-cs"/>
              </a:rPr>
              <a:t>Benefits</a:t>
            </a:r>
            <a:endParaRPr lang="en-AU" sz="1200" b="0" i="0" u="none" strike="noStrike" kern="1200" baseline="0" dirty="0">
              <a:solidFill>
                <a:schemeClr val="tx1"/>
              </a:solidFill>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9CA1892C-77E1-4C84-B05F-0E9827537CB6}" type="slidenum">
              <a:rPr lang="en-AU" smtClean="0"/>
              <a:t>14</a:t>
            </a:fld>
            <a:endParaRPr lang="en-AU" dirty="0"/>
          </a:p>
        </p:txBody>
      </p:sp>
    </p:spTree>
    <p:extLst>
      <p:ext uri="{BB962C8B-B14F-4D97-AF65-F5344CB8AC3E}">
        <p14:creationId xmlns:p14="http://schemas.microsoft.com/office/powerpoint/2010/main" val="7934734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9CA1892C-77E1-4C84-B05F-0E9827537CB6}" type="slidenum">
              <a:rPr lang="en-AU" smtClean="0"/>
              <a:t>15</a:t>
            </a:fld>
            <a:endParaRPr lang="en-AU" dirty="0"/>
          </a:p>
        </p:txBody>
      </p:sp>
    </p:spTree>
    <p:extLst>
      <p:ext uri="{BB962C8B-B14F-4D97-AF65-F5344CB8AC3E}">
        <p14:creationId xmlns:p14="http://schemas.microsoft.com/office/powerpoint/2010/main" val="2788371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a:p>
            <a:r>
              <a:rPr lang="en-AU" b="1" dirty="0"/>
              <a:t>Data shared within ELPP:</a:t>
            </a:r>
          </a:p>
          <a:p>
            <a:r>
              <a:rPr lang="en-AU" dirty="0"/>
              <a:t>AEAS results comparison: focus on individual skills &amp; overall growth/weakness per student &amp; cohort</a:t>
            </a:r>
          </a:p>
          <a:p>
            <a:r>
              <a:rPr lang="en-AU" dirty="0"/>
              <a:t>Compare with Mid-term progress report, Initial Assessment results &amp; Subject observation/Assessment </a:t>
            </a:r>
          </a:p>
          <a:p>
            <a:endParaRPr lang="en-AU" dirty="0"/>
          </a:p>
          <a:p>
            <a:r>
              <a:rPr lang="en-AU" dirty="0"/>
              <a:t>For ELPP Students:</a:t>
            </a:r>
          </a:p>
          <a:p>
            <a:r>
              <a:rPr lang="en-AU" dirty="0"/>
              <a:t>Transition discussion &amp; mainstream support; discuss areas of focus to further develop language</a:t>
            </a:r>
          </a:p>
          <a:p>
            <a:endParaRPr lang="en-AU" dirty="0"/>
          </a:p>
          <a:p>
            <a:r>
              <a:rPr lang="en-AU" dirty="0"/>
              <a:t>For ELPP Staff: </a:t>
            </a:r>
          </a:p>
          <a:p>
            <a:r>
              <a:rPr lang="en-AU" dirty="0"/>
              <a:t>Review current unit &amp; assessment; offer support strategies to mainstream teachers</a:t>
            </a:r>
          </a:p>
          <a:p>
            <a:r>
              <a:rPr lang="en-AU" b="0" i="0" dirty="0">
                <a:solidFill>
                  <a:srgbClr val="000000"/>
                </a:solidFill>
                <a:effectLst/>
                <a:highlight>
                  <a:srgbClr val="FFFFFF"/>
                </a:highlight>
                <a:latin typeface="-apple-system"/>
              </a:rPr>
              <a:t>gain an overview of the class in terms of achievement and engagement to help understand students at risk, identify instructional groups and plan for instruction. </a:t>
            </a:r>
          </a:p>
          <a:p>
            <a:r>
              <a:rPr lang="en-AU" b="0" i="0" dirty="0">
                <a:solidFill>
                  <a:srgbClr val="000000"/>
                </a:solidFill>
                <a:effectLst/>
                <a:highlight>
                  <a:srgbClr val="FFFFFF"/>
                </a:highlight>
                <a:latin typeface="-apple-system"/>
              </a:rPr>
              <a:t>At the end of term/study period, this report can support reflection on student learning and teacher  impact.</a:t>
            </a:r>
          </a:p>
          <a:p>
            <a:endParaRPr lang="en-AU" dirty="0"/>
          </a:p>
          <a:p>
            <a:endParaRPr lang="en-AU" dirty="0"/>
          </a:p>
        </p:txBody>
      </p:sp>
      <p:sp>
        <p:nvSpPr>
          <p:cNvPr id="4" name="Slide Number Placeholder 3"/>
          <p:cNvSpPr>
            <a:spLocks noGrp="1"/>
          </p:cNvSpPr>
          <p:nvPr>
            <p:ph type="sldNum" sz="quarter" idx="5"/>
          </p:nvPr>
        </p:nvSpPr>
        <p:spPr/>
        <p:txBody>
          <a:bodyPr/>
          <a:lstStyle/>
          <a:p>
            <a:fld id="{0D6443B9-7540-49A3-BE39-6CB8B158409D}" type="slidenum">
              <a:rPr lang="en-AU" smtClean="0"/>
              <a:t>16</a:t>
            </a:fld>
            <a:endParaRPr lang="en-AU"/>
          </a:p>
        </p:txBody>
      </p:sp>
    </p:spTree>
    <p:extLst>
      <p:ext uri="{BB962C8B-B14F-4D97-AF65-F5344CB8AC3E}">
        <p14:creationId xmlns:p14="http://schemas.microsoft.com/office/powerpoint/2010/main" val="11591264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F88C89-955A-A008-6B8E-B8ADF4BB61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F72AF7-7EBC-9EF9-9565-ED23AFBF4C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41FA5E-58B9-1C0E-62A7-3AE9C204F59D}"/>
              </a:ext>
            </a:extLst>
          </p:cNvPr>
          <p:cNvSpPr>
            <a:spLocks noGrp="1"/>
          </p:cNvSpPr>
          <p:nvPr>
            <p:ph type="body" idx="1"/>
          </p:nvPr>
        </p:nvSpPr>
        <p:spPr/>
        <p:txBody>
          <a:bodyPr/>
          <a:lstStyle/>
          <a:p>
            <a:r>
              <a:rPr lang="en-AU" b="1" dirty="0"/>
              <a:t>External (AEAS)</a:t>
            </a:r>
          </a:p>
          <a:p>
            <a:r>
              <a:rPr lang="en-AU" dirty="0"/>
              <a:t>ELPP student results </a:t>
            </a:r>
          </a:p>
          <a:p>
            <a:r>
              <a:rPr lang="en-AU" dirty="0"/>
              <a:t>Darker purple = End of ELPP testing</a:t>
            </a:r>
          </a:p>
          <a:p>
            <a:endParaRPr lang="en-AU" dirty="0"/>
          </a:p>
          <a:p>
            <a:r>
              <a:rPr lang="en-AU" b="1" dirty="0"/>
              <a:t>Data shared within ELPP:</a:t>
            </a:r>
          </a:p>
          <a:p>
            <a:r>
              <a:rPr lang="en-AU" dirty="0"/>
              <a:t>AEAS results comparison: focus on individual skills &amp; overall growth/weakness per student &amp; cohort</a:t>
            </a:r>
          </a:p>
          <a:p>
            <a:r>
              <a:rPr lang="en-AU" dirty="0"/>
              <a:t>Compare with Mid-term progress report, Initial Assessment results &amp; Subject observation/Assessment </a:t>
            </a:r>
          </a:p>
          <a:p>
            <a:endParaRPr lang="en-AU" dirty="0"/>
          </a:p>
          <a:p>
            <a:r>
              <a:rPr lang="en-AU" dirty="0"/>
              <a:t>For ELPP Students:</a:t>
            </a:r>
          </a:p>
          <a:p>
            <a:r>
              <a:rPr lang="en-AU" dirty="0"/>
              <a:t>Transition discussion &amp; mainstream support; discuss areas of focus to further develop language</a:t>
            </a:r>
          </a:p>
          <a:p>
            <a:endParaRPr lang="en-AU" dirty="0"/>
          </a:p>
          <a:p>
            <a:r>
              <a:rPr lang="en-AU" dirty="0"/>
              <a:t>For ELPP Staff: </a:t>
            </a:r>
          </a:p>
          <a:p>
            <a:r>
              <a:rPr lang="en-AU" dirty="0"/>
              <a:t>Review current unit &amp; assessment; offer support strategies to mainstream teachers</a:t>
            </a:r>
          </a:p>
          <a:p>
            <a:endParaRPr lang="en-AU" dirty="0"/>
          </a:p>
          <a:p>
            <a:r>
              <a:rPr lang="en-AU" b="0" i="0" dirty="0">
                <a:solidFill>
                  <a:srgbClr val="000000"/>
                </a:solidFill>
                <a:effectLst/>
                <a:highlight>
                  <a:srgbClr val="FFFFFF"/>
                </a:highlight>
                <a:latin typeface="-apple-system"/>
              </a:rPr>
              <a:t>gain an overview of the class in terms of achievement and engagement to help understand students at risk, identify instructional groups and plan for instruction. </a:t>
            </a:r>
          </a:p>
          <a:p>
            <a:r>
              <a:rPr lang="en-AU" b="0" i="0" dirty="0">
                <a:solidFill>
                  <a:srgbClr val="000000"/>
                </a:solidFill>
                <a:effectLst/>
                <a:highlight>
                  <a:srgbClr val="FFFFFF"/>
                </a:highlight>
                <a:latin typeface="-apple-system"/>
              </a:rPr>
              <a:t>At the end of term/study period, this report can support reflection on student learning and teacher  impact.</a:t>
            </a:r>
          </a:p>
          <a:p>
            <a:endParaRPr lang="en-AU" dirty="0"/>
          </a:p>
          <a:p>
            <a:r>
              <a:rPr lang="en-AU" b="1" i="1" dirty="0"/>
              <a:t>For College staff(Transition notes/meeting):</a:t>
            </a:r>
          </a:p>
          <a:p>
            <a:r>
              <a:rPr lang="en-AU" dirty="0"/>
              <a:t>AEAS overall score (comparison) &amp; ELPP reports </a:t>
            </a:r>
          </a:p>
          <a:p>
            <a:r>
              <a:rPr lang="en-AU" dirty="0"/>
              <a:t>Areas of strength/weakness shared with EAL Coordinator/EAL &amp; English teachers</a:t>
            </a:r>
          </a:p>
          <a:p>
            <a:r>
              <a:rPr lang="en-AU" dirty="0"/>
              <a:t>ELPP Unit of inquiry ideas/focus shared with subject teachers</a:t>
            </a:r>
          </a:p>
          <a:p>
            <a:endParaRPr lang="en-AU" dirty="0"/>
          </a:p>
          <a:p>
            <a:r>
              <a:rPr lang="en-AU" b="1" i="1" dirty="0"/>
              <a:t>Post-ELPP data (mainstream) – cohort data review </a:t>
            </a:r>
          </a:p>
          <a:p>
            <a:r>
              <a:rPr lang="en-AU" dirty="0"/>
              <a:t>Used to review ELPP units; key areas of focus for students/subjects </a:t>
            </a:r>
          </a:p>
          <a:p>
            <a:r>
              <a:rPr lang="en-AU" dirty="0"/>
              <a:t>e.g. I&amp;S Investigation (cohort scored lower) – ELPP I&amp;S unit to cover research skills &amp; source evaluation basics</a:t>
            </a:r>
          </a:p>
          <a:p>
            <a:endParaRPr lang="en-AU" dirty="0"/>
          </a:p>
        </p:txBody>
      </p:sp>
      <p:sp>
        <p:nvSpPr>
          <p:cNvPr id="4" name="Slide Number Placeholder 3">
            <a:extLst>
              <a:ext uri="{FF2B5EF4-FFF2-40B4-BE49-F238E27FC236}">
                <a16:creationId xmlns:a16="http://schemas.microsoft.com/office/drawing/2014/main" id="{116902D7-1A86-1DE8-CF62-7182A332A172}"/>
              </a:ext>
            </a:extLst>
          </p:cNvPr>
          <p:cNvSpPr>
            <a:spLocks noGrp="1"/>
          </p:cNvSpPr>
          <p:nvPr>
            <p:ph type="sldNum" sz="quarter" idx="5"/>
          </p:nvPr>
        </p:nvSpPr>
        <p:spPr/>
        <p:txBody>
          <a:bodyPr/>
          <a:lstStyle/>
          <a:p>
            <a:fld id="{0D6443B9-7540-49A3-BE39-6CB8B158409D}" type="slidenum">
              <a:rPr lang="en-AU" smtClean="0"/>
              <a:t>17</a:t>
            </a:fld>
            <a:endParaRPr lang="en-AU"/>
          </a:p>
        </p:txBody>
      </p:sp>
    </p:spTree>
    <p:extLst>
      <p:ext uri="{BB962C8B-B14F-4D97-AF65-F5344CB8AC3E}">
        <p14:creationId xmlns:p14="http://schemas.microsoft.com/office/powerpoint/2010/main" val="33576754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750BB-5172-B035-19BB-BA130F3C44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EAD7C4-129E-0FEF-4D09-D70D6B6176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380426-75B1-02E9-8771-FC29B5FC1BA3}"/>
              </a:ext>
            </a:extLst>
          </p:cNvPr>
          <p:cNvSpPr>
            <a:spLocks noGrp="1"/>
          </p:cNvSpPr>
          <p:nvPr>
            <p:ph type="body" idx="1"/>
          </p:nvPr>
        </p:nvSpPr>
        <p:spPr/>
        <p:txBody>
          <a:bodyPr/>
          <a:lstStyle/>
          <a:p>
            <a:endParaRPr lang="en-AU" dirty="0"/>
          </a:p>
          <a:p>
            <a:endParaRPr lang="en-AU" dirty="0"/>
          </a:p>
          <a:p>
            <a:r>
              <a:rPr lang="en-AU" b="1" i="1" dirty="0"/>
              <a:t>Post-ELPP data (mainstream) – cohort data review </a:t>
            </a:r>
          </a:p>
          <a:p>
            <a:r>
              <a:rPr lang="en-AU" dirty="0"/>
              <a:t>Used to review ELPP units; key areas of focus for students/subjects </a:t>
            </a:r>
          </a:p>
          <a:p>
            <a:r>
              <a:rPr lang="en-AU" dirty="0"/>
              <a:t>e.g. I&amp;S Investigation (cohort scored lower) – ELPP I&amp;S unit to cover research skills &amp; source evaluation basics</a:t>
            </a:r>
          </a:p>
          <a:p>
            <a:endParaRPr lang="en-AU" dirty="0"/>
          </a:p>
        </p:txBody>
      </p:sp>
      <p:sp>
        <p:nvSpPr>
          <p:cNvPr id="4" name="Slide Number Placeholder 3">
            <a:extLst>
              <a:ext uri="{FF2B5EF4-FFF2-40B4-BE49-F238E27FC236}">
                <a16:creationId xmlns:a16="http://schemas.microsoft.com/office/drawing/2014/main" id="{096C2CBA-DCAA-D932-64AD-10D1F228C95B}"/>
              </a:ext>
            </a:extLst>
          </p:cNvPr>
          <p:cNvSpPr>
            <a:spLocks noGrp="1"/>
          </p:cNvSpPr>
          <p:nvPr>
            <p:ph type="sldNum" sz="quarter" idx="5"/>
          </p:nvPr>
        </p:nvSpPr>
        <p:spPr/>
        <p:txBody>
          <a:bodyPr/>
          <a:lstStyle/>
          <a:p>
            <a:fld id="{0D6443B9-7540-49A3-BE39-6CB8B158409D}" type="slidenum">
              <a:rPr lang="en-AU" smtClean="0"/>
              <a:t>18</a:t>
            </a:fld>
            <a:endParaRPr lang="en-AU"/>
          </a:p>
        </p:txBody>
      </p:sp>
    </p:spTree>
    <p:extLst>
      <p:ext uri="{BB962C8B-B14F-4D97-AF65-F5344CB8AC3E}">
        <p14:creationId xmlns:p14="http://schemas.microsoft.com/office/powerpoint/2010/main" val="3742834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0" i="0" u="none" strike="noStrike" kern="1200" baseline="0" dirty="0">
                <a:solidFill>
                  <a:schemeClr val="tx1"/>
                </a:solidFill>
                <a:latin typeface="+mn-lt"/>
                <a:ea typeface="+mn-ea"/>
                <a:cs typeface="+mn-cs"/>
              </a:rPr>
              <a:t>A key goal for each ELPP student is to successfully transition into mainstream programs either at the end of a term or the Semester. The purpose of the ELPP is to scaffold students and prepare them for selecting mainstream subjects at Wesley. </a:t>
            </a:r>
          </a:p>
          <a:p>
            <a:r>
              <a:rPr lang="en-AU" sz="1200" b="1" i="0" u="sng" strike="noStrike" kern="1200" baseline="0" dirty="0">
                <a:solidFill>
                  <a:schemeClr val="tx1"/>
                </a:solidFill>
                <a:latin typeface="+mn-lt"/>
                <a:ea typeface="+mn-ea"/>
                <a:cs typeface="+mn-cs"/>
              </a:rPr>
              <a:t>Factors to consider:</a:t>
            </a:r>
          </a:p>
          <a:p>
            <a:endParaRPr lang="en-AU" sz="1200" b="0" i="0" u="none" strike="noStrike" kern="1200" baseline="0" dirty="0">
              <a:solidFill>
                <a:schemeClr val="tx1"/>
              </a:solidFill>
              <a:latin typeface="+mn-lt"/>
              <a:ea typeface="+mn-ea"/>
              <a:cs typeface="+mn-cs"/>
            </a:endParaRPr>
          </a:p>
          <a:p>
            <a:r>
              <a:rPr lang="en-AU" sz="1200" b="1" i="0" u="none" strike="noStrike" kern="1200" baseline="0" dirty="0">
                <a:solidFill>
                  <a:schemeClr val="tx1"/>
                </a:solidFill>
                <a:latin typeface="+mn-lt"/>
                <a:ea typeface="+mn-ea"/>
                <a:cs typeface="+mn-cs"/>
              </a:rPr>
              <a:t>Progression through ELPP can be individualised and may include: </a:t>
            </a:r>
          </a:p>
          <a:p>
            <a:r>
              <a:rPr lang="en-AU" sz="1200" b="0" i="0" u="none" strike="noStrike" kern="1200" baseline="0" dirty="0">
                <a:solidFill>
                  <a:schemeClr val="tx1"/>
                </a:solidFill>
                <a:latin typeface="+mn-lt"/>
                <a:ea typeface="+mn-ea"/>
                <a:cs typeface="+mn-cs"/>
              </a:rPr>
              <a:t>• full transition into mainstream classes </a:t>
            </a:r>
          </a:p>
          <a:p>
            <a:r>
              <a:rPr lang="en-AU" sz="1200" b="0" i="0" u="none" strike="noStrike" kern="1200" baseline="0" dirty="0">
                <a:solidFill>
                  <a:schemeClr val="tx1"/>
                </a:solidFill>
                <a:latin typeface="+mn-lt"/>
                <a:ea typeface="+mn-ea"/>
                <a:cs typeface="+mn-cs"/>
              </a:rPr>
              <a:t>• partial transition (combination of ELPP and selected mainstream subjects), or </a:t>
            </a:r>
          </a:p>
          <a:p>
            <a:r>
              <a:rPr lang="en-AU" sz="1200" b="0" i="0" u="none" strike="noStrike" kern="1200" baseline="0" dirty="0">
                <a:solidFill>
                  <a:schemeClr val="tx1"/>
                </a:solidFill>
                <a:latin typeface="+mn-lt"/>
                <a:ea typeface="+mn-ea"/>
                <a:cs typeface="+mn-cs"/>
              </a:rPr>
              <a:t>• continued enrolment in ELPP for further language and learning consolidation. </a:t>
            </a:r>
          </a:p>
          <a:p>
            <a:endParaRPr lang="en-AU" sz="1200" b="0" i="0" u="none" strike="noStrike" kern="1200" baseline="0" dirty="0">
              <a:solidFill>
                <a:schemeClr val="tx1"/>
              </a:solidFill>
              <a:latin typeface="+mn-lt"/>
              <a:ea typeface="+mn-ea"/>
              <a:cs typeface="+mn-cs"/>
            </a:endParaRPr>
          </a:p>
          <a:p>
            <a:r>
              <a:rPr lang="en-AU" sz="1200" b="1" i="0" u="none" strike="noStrike" kern="1200" baseline="0" dirty="0">
                <a:solidFill>
                  <a:schemeClr val="tx1"/>
                </a:solidFill>
                <a:latin typeface="+mn-lt"/>
                <a:ea typeface="+mn-ea"/>
                <a:cs typeface="+mn-cs"/>
              </a:rPr>
              <a:t>The duration of a student’s time in ELPP varies depending on their: </a:t>
            </a:r>
          </a:p>
          <a:p>
            <a:r>
              <a:rPr lang="en-AU" sz="1200" b="0" i="0" u="none" strike="noStrike" kern="1200" baseline="0" dirty="0">
                <a:solidFill>
                  <a:schemeClr val="tx1"/>
                </a:solidFill>
                <a:latin typeface="+mn-lt"/>
                <a:ea typeface="+mn-ea"/>
                <a:cs typeface="+mn-cs"/>
              </a:rPr>
              <a:t>• initial English proficiency </a:t>
            </a:r>
          </a:p>
          <a:p>
            <a:r>
              <a:rPr lang="en-AU" sz="1200" b="0" i="0" u="none" strike="noStrike" kern="1200" baseline="0" dirty="0">
                <a:solidFill>
                  <a:schemeClr val="tx1"/>
                </a:solidFill>
                <a:latin typeface="+mn-lt"/>
                <a:ea typeface="+mn-ea"/>
                <a:cs typeface="+mn-cs"/>
              </a:rPr>
              <a:t>• rate of language acquisition, and </a:t>
            </a:r>
          </a:p>
          <a:p>
            <a:r>
              <a:rPr lang="en-AU" sz="1200" b="0" i="0" u="none" strike="noStrike" kern="1200" baseline="0" dirty="0">
                <a:solidFill>
                  <a:schemeClr val="tx1"/>
                </a:solidFill>
                <a:latin typeface="+mn-lt"/>
                <a:ea typeface="+mn-ea"/>
                <a:cs typeface="+mn-cs"/>
              </a:rPr>
              <a:t>• readiness to independently manage the full mainstream program. </a:t>
            </a:r>
          </a:p>
          <a:p>
            <a:endParaRPr lang="en-AU" sz="1200" b="0" i="0" u="none" strike="noStrike" kern="1200" baseline="0" dirty="0">
              <a:solidFill>
                <a:schemeClr val="tx1"/>
              </a:solidFill>
              <a:latin typeface="+mn-lt"/>
              <a:ea typeface="+mn-ea"/>
              <a:cs typeface="+mn-cs"/>
            </a:endParaRPr>
          </a:p>
          <a:p>
            <a:r>
              <a:rPr lang="en-AU" sz="1200" b="1" i="0" u="none" strike="noStrike" kern="1200" baseline="0" dirty="0">
                <a:solidFill>
                  <a:schemeClr val="tx1"/>
                </a:solidFill>
                <a:latin typeface="+mn-lt"/>
                <a:ea typeface="+mn-ea"/>
                <a:cs typeface="+mn-cs"/>
              </a:rPr>
              <a:t>To support their continued progression following transition into mainstream classes, students may receive: </a:t>
            </a:r>
          </a:p>
          <a:p>
            <a:r>
              <a:rPr lang="en-AU" sz="1200" b="0" i="0" u="none" strike="noStrike" kern="1200" baseline="0" dirty="0">
                <a:solidFill>
                  <a:schemeClr val="tx1"/>
                </a:solidFill>
                <a:latin typeface="+mn-lt"/>
                <a:ea typeface="+mn-ea"/>
                <a:cs typeface="+mn-cs"/>
              </a:rPr>
              <a:t>• ongoing EAL support </a:t>
            </a:r>
          </a:p>
          <a:p>
            <a:r>
              <a:rPr lang="en-AU" sz="1200" b="0" i="0" u="none" strike="noStrike" kern="1200" baseline="0" dirty="0">
                <a:solidFill>
                  <a:schemeClr val="tx1"/>
                </a:solidFill>
                <a:latin typeface="+mn-lt"/>
                <a:ea typeface="+mn-ea"/>
                <a:cs typeface="+mn-cs"/>
              </a:rPr>
              <a:t>• targeted literacy intervention </a:t>
            </a:r>
          </a:p>
          <a:p>
            <a:r>
              <a:rPr lang="en-AU" sz="1200" b="0" i="0" u="none" strike="noStrike" kern="1200" baseline="0" dirty="0">
                <a:solidFill>
                  <a:schemeClr val="tx1"/>
                </a:solidFill>
                <a:latin typeface="+mn-lt"/>
                <a:ea typeface="+mn-ea"/>
                <a:cs typeface="+mn-cs"/>
              </a:rPr>
              <a:t>• learning support assistance, and/ or </a:t>
            </a:r>
          </a:p>
          <a:p>
            <a:r>
              <a:rPr lang="en-AU" sz="1200" b="0" i="0" u="none" strike="noStrike" kern="1200" baseline="0" dirty="0">
                <a:solidFill>
                  <a:schemeClr val="tx1"/>
                </a:solidFill>
                <a:latin typeface="+mn-lt"/>
                <a:ea typeface="+mn-ea"/>
                <a:cs typeface="+mn-cs"/>
              </a:rPr>
              <a:t>• continued progress monitoring. </a:t>
            </a:r>
          </a:p>
          <a:p>
            <a:endParaRPr lang="en-AU" sz="1200" b="0" i="0" u="none" strike="noStrike" kern="1200" baseline="0" dirty="0">
              <a:solidFill>
                <a:schemeClr val="tx1"/>
              </a:solidFill>
              <a:latin typeface="+mn-lt"/>
              <a:ea typeface="+mn-ea"/>
              <a:cs typeface="+mn-cs"/>
            </a:endParaRPr>
          </a:p>
          <a:p>
            <a:r>
              <a:rPr lang="en-AU" sz="1200" b="0" i="0" u="none" strike="noStrike" kern="1200" baseline="0" dirty="0">
                <a:solidFill>
                  <a:schemeClr val="tx1"/>
                </a:solidFill>
                <a:latin typeface="+mn-lt"/>
                <a:ea typeface="+mn-ea"/>
                <a:cs typeface="+mn-cs"/>
              </a:rPr>
              <a:t>While the program may end, our support for the students continues in our mainstream curriculum program, as we would for other students who require additional assistance in their learning or wellbeing. </a:t>
            </a:r>
          </a:p>
          <a:p>
            <a:endParaRPr lang="en-AU" sz="1200" b="0" i="0" u="none" strike="noStrike" kern="1200" baseline="0" dirty="0">
              <a:solidFill>
                <a:schemeClr val="tx1"/>
              </a:solidFill>
              <a:latin typeface="+mn-lt"/>
              <a:ea typeface="+mn-ea"/>
              <a:cs typeface="+mn-cs"/>
            </a:endParaRPr>
          </a:p>
          <a:p>
            <a:r>
              <a:rPr lang="en-AU" b="1" i="1" dirty="0"/>
              <a:t>For College staff(Transition notes/meeting):</a:t>
            </a:r>
          </a:p>
          <a:p>
            <a:r>
              <a:rPr lang="en-AU" dirty="0"/>
              <a:t>AEAS overall score (comparison) &amp; ELPP reports </a:t>
            </a:r>
          </a:p>
          <a:p>
            <a:r>
              <a:rPr lang="en-AU" dirty="0"/>
              <a:t>Areas of strength/weakness shared with EAL Coordinator/EAL &amp; English teachers</a:t>
            </a:r>
          </a:p>
          <a:p>
            <a:r>
              <a:rPr lang="en-AU" dirty="0"/>
              <a:t>ELPP Unit of inquiry ideas/focus shared with subject teachers</a:t>
            </a:r>
          </a:p>
          <a:p>
            <a:endParaRPr lang="en-AU" dirty="0"/>
          </a:p>
        </p:txBody>
      </p:sp>
      <p:sp>
        <p:nvSpPr>
          <p:cNvPr id="4" name="Slide Number Placeholder 3"/>
          <p:cNvSpPr>
            <a:spLocks noGrp="1"/>
          </p:cNvSpPr>
          <p:nvPr>
            <p:ph type="sldNum" sz="quarter" idx="5"/>
          </p:nvPr>
        </p:nvSpPr>
        <p:spPr/>
        <p:txBody>
          <a:bodyPr/>
          <a:lstStyle/>
          <a:p>
            <a:fld id="{0D6443B9-7540-49A3-BE39-6CB8B158409D}" type="slidenum">
              <a:rPr lang="en-AU" smtClean="0"/>
              <a:t>19</a:t>
            </a:fld>
            <a:endParaRPr lang="en-AU"/>
          </a:p>
        </p:txBody>
      </p:sp>
    </p:spTree>
    <p:extLst>
      <p:ext uri="{BB962C8B-B14F-4D97-AF65-F5344CB8AC3E}">
        <p14:creationId xmlns:p14="http://schemas.microsoft.com/office/powerpoint/2010/main" val="4178633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u="sng" kern="1200" dirty="0">
                <a:solidFill>
                  <a:schemeClr val="tx1"/>
                </a:solidFill>
                <a:effectLst/>
                <a:latin typeface="+mn-lt"/>
                <a:ea typeface="+mn-ea"/>
                <a:cs typeface="+mn-cs"/>
              </a:rPr>
              <a:t>End of ELPP requirement:</a:t>
            </a:r>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Students transitioning to mainstream will be required to achieve a score of 70 (Years 7–10) and a minimum score of 80 (Year 11) on the end-of-program AEAS test. However, students’ overall internal results and demonstrated progress across all subject areas will be the primary determining factors for transition</a:t>
            </a:r>
            <a:endParaRPr lang="en-AU" dirty="0"/>
          </a:p>
        </p:txBody>
      </p:sp>
      <p:sp>
        <p:nvSpPr>
          <p:cNvPr id="4" name="Slide Number Placeholder 3"/>
          <p:cNvSpPr>
            <a:spLocks noGrp="1"/>
          </p:cNvSpPr>
          <p:nvPr>
            <p:ph type="sldNum" sz="quarter" idx="5"/>
          </p:nvPr>
        </p:nvSpPr>
        <p:spPr/>
        <p:txBody>
          <a:bodyPr/>
          <a:lstStyle/>
          <a:p>
            <a:fld id="{9CA1892C-77E1-4C84-B05F-0E9827537CB6}" type="slidenum">
              <a:rPr lang="en-AU" smtClean="0"/>
              <a:t>20</a:t>
            </a:fld>
            <a:endParaRPr lang="en-AU" dirty="0"/>
          </a:p>
        </p:txBody>
      </p:sp>
    </p:spTree>
    <p:extLst>
      <p:ext uri="{BB962C8B-B14F-4D97-AF65-F5344CB8AC3E}">
        <p14:creationId xmlns:p14="http://schemas.microsoft.com/office/powerpoint/2010/main" val="1002184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randing Onl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B5335D-7E58-B502-AC5E-34335CCEEDC7}"/>
              </a:ext>
            </a:extLst>
          </p:cNvPr>
          <p:cNvSpPr/>
          <p:nvPr userDrawn="1"/>
        </p:nvSpPr>
        <p:spPr>
          <a:xfrm>
            <a:off x="0" y="0"/>
            <a:ext cx="12192000" cy="6858000"/>
          </a:xfrm>
          <a:prstGeom prst="rect">
            <a:avLst/>
          </a:prstGeom>
          <a:solidFill>
            <a:srgbClr val="4F275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pic>
        <p:nvPicPr>
          <p:cNvPr id="4" name="Picture 3" descr="A gold lion on a black background&#10;&#10;Description automatically generated">
            <a:extLst>
              <a:ext uri="{FF2B5EF4-FFF2-40B4-BE49-F238E27FC236}">
                <a16:creationId xmlns:a16="http://schemas.microsoft.com/office/drawing/2014/main" id="{14A69B60-78EA-8C4E-441F-97369C3B40C3}"/>
              </a:ext>
            </a:extLst>
          </p:cNvPr>
          <p:cNvPicPr>
            <a:picLocks noChangeAspect="1"/>
          </p:cNvPicPr>
          <p:nvPr userDrawn="1"/>
        </p:nvPicPr>
        <p:blipFill>
          <a:blip r:embed="rId2"/>
          <a:stretch>
            <a:fillRect/>
          </a:stretch>
        </p:blipFill>
        <p:spPr>
          <a:xfrm>
            <a:off x="3907061" y="2173505"/>
            <a:ext cx="4377878" cy="2510990"/>
          </a:xfrm>
          <a:prstGeom prst="rect">
            <a:avLst/>
          </a:prstGeom>
        </p:spPr>
      </p:pic>
    </p:spTree>
    <p:extLst>
      <p:ext uri="{BB962C8B-B14F-4D97-AF65-F5344CB8AC3E}">
        <p14:creationId xmlns:p14="http://schemas.microsoft.com/office/powerpoint/2010/main" val="963761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Branding Only">
    <p:spTree>
      <p:nvGrpSpPr>
        <p:cNvPr id="1" name=""/>
        <p:cNvGrpSpPr/>
        <p:nvPr/>
      </p:nvGrpSpPr>
      <p:grpSpPr>
        <a:xfrm>
          <a:off x="0" y="0"/>
          <a:ext cx="0" cy="0"/>
          <a:chOff x="0" y="0"/>
          <a:chExt cx="0" cy="0"/>
        </a:xfrm>
      </p:grpSpPr>
      <p:pic>
        <p:nvPicPr>
          <p:cNvPr id="5" name="Picture 4" descr="A purple lion on a black background&#10;&#10;AI-generated content may be incorrect.">
            <a:extLst>
              <a:ext uri="{FF2B5EF4-FFF2-40B4-BE49-F238E27FC236}">
                <a16:creationId xmlns:a16="http://schemas.microsoft.com/office/drawing/2014/main" id="{E30D4726-9141-E2E1-0019-8D53BDF12965}"/>
              </a:ext>
            </a:extLst>
          </p:cNvPr>
          <p:cNvPicPr>
            <a:picLocks noChangeAspect="1"/>
          </p:cNvPicPr>
          <p:nvPr userDrawn="1"/>
        </p:nvPicPr>
        <p:blipFill>
          <a:blip r:embed="rId2"/>
          <a:stretch>
            <a:fillRect/>
          </a:stretch>
        </p:blipFill>
        <p:spPr>
          <a:xfrm>
            <a:off x="3907060" y="2173506"/>
            <a:ext cx="4377880" cy="2510988"/>
          </a:xfrm>
          <a:prstGeom prst="rect">
            <a:avLst/>
          </a:prstGeom>
        </p:spPr>
      </p:pic>
    </p:spTree>
    <p:extLst>
      <p:ext uri="{BB962C8B-B14F-4D97-AF65-F5344CB8AC3E}">
        <p14:creationId xmlns:p14="http://schemas.microsoft.com/office/powerpoint/2010/main" val="1871343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8E0DA-1AFC-584E-84B6-4CCBF279F40C}"/>
              </a:ext>
            </a:extLst>
          </p:cNvPr>
          <p:cNvSpPr>
            <a:spLocks noGrp="1"/>
          </p:cNvSpPr>
          <p:nvPr>
            <p:ph type="ctrTitle" hasCustomPrompt="1"/>
          </p:nvPr>
        </p:nvSpPr>
        <p:spPr>
          <a:xfrm>
            <a:off x="383508" y="1122363"/>
            <a:ext cx="11424984" cy="2387600"/>
          </a:xfrm>
        </p:spPr>
        <p:txBody>
          <a:bodyPr anchor="b"/>
          <a:lstStyle>
            <a:lvl1pPr algn="ctr">
              <a:defRPr sz="6000"/>
            </a:lvl1pPr>
          </a:lstStyle>
          <a:p>
            <a:r>
              <a:rPr lang="en-US"/>
              <a:t>Title of Presentation</a:t>
            </a:r>
          </a:p>
        </p:txBody>
      </p:sp>
      <p:sp>
        <p:nvSpPr>
          <p:cNvPr id="3" name="Subtitle 2">
            <a:extLst>
              <a:ext uri="{FF2B5EF4-FFF2-40B4-BE49-F238E27FC236}">
                <a16:creationId xmlns:a16="http://schemas.microsoft.com/office/drawing/2014/main" id="{91C2990F-B744-A54A-BA7C-0CA602EED39F}"/>
              </a:ext>
            </a:extLst>
          </p:cNvPr>
          <p:cNvSpPr>
            <a:spLocks noGrp="1"/>
          </p:cNvSpPr>
          <p:nvPr>
            <p:ph type="subTitle" idx="1" hasCustomPrompt="1"/>
          </p:nvPr>
        </p:nvSpPr>
        <p:spPr>
          <a:xfrm>
            <a:off x="383508" y="3602038"/>
            <a:ext cx="11424984" cy="1655762"/>
          </a:xfrm>
        </p:spPr>
        <p:txBody>
          <a:bodyPr/>
          <a:lstStyle>
            <a:lvl1pPr marL="0" indent="0" algn="ctr">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 goes here</a:t>
            </a:r>
          </a:p>
        </p:txBody>
      </p:sp>
      <p:sp>
        <p:nvSpPr>
          <p:cNvPr id="6" name="Slide Number Placeholder 5">
            <a:extLst>
              <a:ext uri="{FF2B5EF4-FFF2-40B4-BE49-F238E27FC236}">
                <a16:creationId xmlns:a16="http://schemas.microsoft.com/office/drawing/2014/main" id="{29838833-E367-4C4B-979A-42E8F0881245}"/>
              </a:ext>
            </a:extLst>
          </p:cNvPr>
          <p:cNvSpPr>
            <a:spLocks noGrp="1"/>
          </p:cNvSpPr>
          <p:nvPr>
            <p:ph type="sldNum" sz="quarter" idx="12"/>
          </p:nvPr>
        </p:nvSpPr>
        <p:spPr/>
        <p:txBody>
          <a:bodyPr/>
          <a:lstStyle/>
          <a:p>
            <a:fld id="{39F87B00-98F1-A442-A77F-58929755F44E}" type="slidenum">
              <a:rPr lang="en-US" smtClean="0"/>
              <a:t>‹#›</a:t>
            </a:fld>
            <a:endParaRPr lang="en-US" dirty="0"/>
          </a:p>
        </p:txBody>
      </p:sp>
      <p:pic>
        <p:nvPicPr>
          <p:cNvPr id="4" name="Picture 3" descr="A purple lion with yellow numbers and a black background&#10;&#10;AI-generated content may be incorrect.">
            <a:extLst>
              <a:ext uri="{FF2B5EF4-FFF2-40B4-BE49-F238E27FC236}">
                <a16:creationId xmlns:a16="http://schemas.microsoft.com/office/drawing/2014/main" id="{0D46E9F0-555A-D095-BDF0-BCEB4C1D9E00}"/>
              </a:ext>
            </a:extLst>
          </p:cNvPr>
          <p:cNvPicPr>
            <a:picLocks noChangeAspect="1"/>
          </p:cNvPicPr>
          <p:nvPr userDrawn="1"/>
        </p:nvPicPr>
        <p:blipFill>
          <a:blip r:embed="rId2"/>
          <a:stretch>
            <a:fillRect/>
          </a:stretch>
        </p:blipFill>
        <p:spPr>
          <a:xfrm>
            <a:off x="9836739" y="5380697"/>
            <a:ext cx="2524419" cy="1619599"/>
          </a:xfrm>
          <a:prstGeom prst="rect">
            <a:avLst/>
          </a:prstGeom>
        </p:spPr>
      </p:pic>
    </p:spTree>
    <p:extLst>
      <p:ext uri="{BB962C8B-B14F-4D97-AF65-F5344CB8AC3E}">
        <p14:creationId xmlns:p14="http://schemas.microsoft.com/office/powerpoint/2010/main" val="237148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9319-C1A4-344F-AA74-3E16BE3D58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AAA87B9-B20A-CA42-8059-0D83B14F6C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3B9513F-592D-EB43-80A9-AADFB6BD8F5C}"/>
              </a:ext>
            </a:extLst>
          </p:cNvPr>
          <p:cNvSpPr>
            <a:spLocks noGrp="1"/>
          </p:cNvSpPr>
          <p:nvPr>
            <p:ph type="sldNum" sz="quarter" idx="12"/>
          </p:nvPr>
        </p:nvSpPr>
        <p:spPr/>
        <p:txBody>
          <a:bodyPr/>
          <a:lstStyle/>
          <a:p>
            <a:fld id="{39F87B00-98F1-A442-A77F-58929755F44E}" type="slidenum">
              <a:rPr lang="en-US" smtClean="0"/>
              <a:t>‹#›</a:t>
            </a:fld>
            <a:endParaRPr lang="en-US" dirty="0"/>
          </a:p>
        </p:txBody>
      </p:sp>
      <p:pic>
        <p:nvPicPr>
          <p:cNvPr id="4" name="Picture 3" descr="A purple lion with yellow numbers and a black background&#10;&#10;AI-generated content may be incorrect.">
            <a:extLst>
              <a:ext uri="{FF2B5EF4-FFF2-40B4-BE49-F238E27FC236}">
                <a16:creationId xmlns:a16="http://schemas.microsoft.com/office/drawing/2014/main" id="{8362CC8B-A600-9EB2-335D-1DFB1634AFA2}"/>
              </a:ext>
            </a:extLst>
          </p:cNvPr>
          <p:cNvPicPr>
            <a:picLocks noChangeAspect="1"/>
          </p:cNvPicPr>
          <p:nvPr userDrawn="1"/>
        </p:nvPicPr>
        <p:blipFill>
          <a:blip r:embed="rId2"/>
          <a:stretch>
            <a:fillRect/>
          </a:stretch>
        </p:blipFill>
        <p:spPr>
          <a:xfrm>
            <a:off x="9836739" y="5380697"/>
            <a:ext cx="2524419" cy="1619599"/>
          </a:xfrm>
          <a:prstGeom prst="rect">
            <a:avLst/>
          </a:prstGeom>
        </p:spPr>
      </p:pic>
    </p:spTree>
    <p:extLst>
      <p:ext uri="{BB962C8B-B14F-4D97-AF65-F5344CB8AC3E}">
        <p14:creationId xmlns:p14="http://schemas.microsoft.com/office/powerpoint/2010/main" val="2238630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BAAC1-BD52-8C4C-A40B-CACB4CDE617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EFCAED5-C6E3-204C-B414-D683B3953C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CEDFD7-DF06-5F44-B2AB-6D0E8BDF3B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1E2729D-AE61-E64F-BBA4-22CDE4D797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2B6ED6-6D7E-4C40-9DD8-0DB82912BB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51665A6D-089B-7F46-A7DD-773D4248633F}"/>
              </a:ext>
            </a:extLst>
          </p:cNvPr>
          <p:cNvSpPr>
            <a:spLocks noGrp="1"/>
          </p:cNvSpPr>
          <p:nvPr>
            <p:ph type="sldNum" sz="quarter" idx="12"/>
          </p:nvPr>
        </p:nvSpPr>
        <p:spPr/>
        <p:txBody>
          <a:bodyPr/>
          <a:lstStyle/>
          <a:p>
            <a:fld id="{39F87B00-98F1-A442-A77F-58929755F44E}" type="slidenum">
              <a:rPr lang="en-US" smtClean="0"/>
              <a:t>‹#›</a:t>
            </a:fld>
            <a:endParaRPr lang="en-US" dirty="0"/>
          </a:p>
        </p:txBody>
      </p:sp>
      <p:pic>
        <p:nvPicPr>
          <p:cNvPr id="7" name="Picture 6" descr="A purple lion with yellow numbers and a black background&#10;&#10;AI-generated content may be incorrect.">
            <a:extLst>
              <a:ext uri="{FF2B5EF4-FFF2-40B4-BE49-F238E27FC236}">
                <a16:creationId xmlns:a16="http://schemas.microsoft.com/office/drawing/2014/main" id="{9DDB5FCC-8820-03B9-ABD2-C47331220622}"/>
              </a:ext>
            </a:extLst>
          </p:cNvPr>
          <p:cNvPicPr>
            <a:picLocks noChangeAspect="1"/>
          </p:cNvPicPr>
          <p:nvPr userDrawn="1"/>
        </p:nvPicPr>
        <p:blipFill>
          <a:blip r:embed="rId2"/>
          <a:stretch>
            <a:fillRect/>
          </a:stretch>
        </p:blipFill>
        <p:spPr>
          <a:xfrm>
            <a:off x="9836739" y="5380697"/>
            <a:ext cx="2524419" cy="1619599"/>
          </a:xfrm>
          <a:prstGeom prst="rect">
            <a:avLst/>
          </a:prstGeom>
        </p:spPr>
      </p:pic>
    </p:spTree>
    <p:extLst>
      <p:ext uri="{BB962C8B-B14F-4D97-AF65-F5344CB8AC3E}">
        <p14:creationId xmlns:p14="http://schemas.microsoft.com/office/powerpoint/2010/main" val="1547110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BAAC1-BD52-8C4C-A40B-CACB4CDE617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EFCAED5-C6E3-204C-B414-D683B3953CFF}"/>
              </a:ext>
            </a:extLst>
          </p:cNvPr>
          <p:cNvSpPr>
            <a:spLocks noGrp="1"/>
          </p:cNvSpPr>
          <p:nvPr>
            <p:ph type="body" idx="1"/>
          </p:nvPr>
        </p:nvSpPr>
        <p:spPr>
          <a:xfrm>
            <a:off x="839789" y="1681163"/>
            <a:ext cx="3405560" cy="823912"/>
          </a:xfrm>
        </p:spPr>
        <p:txBody>
          <a:bodyPr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CEDFD7-DF06-5F44-B2AB-6D0E8BDF3BED}"/>
              </a:ext>
            </a:extLst>
          </p:cNvPr>
          <p:cNvSpPr>
            <a:spLocks noGrp="1"/>
          </p:cNvSpPr>
          <p:nvPr>
            <p:ph sz="half" idx="2"/>
          </p:nvPr>
        </p:nvSpPr>
        <p:spPr>
          <a:xfrm>
            <a:off x="839789" y="2505075"/>
            <a:ext cx="340556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51665A6D-089B-7F46-A7DD-773D4248633F}"/>
              </a:ext>
            </a:extLst>
          </p:cNvPr>
          <p:cNvSpPr>
            <a:spLocks noGrp="1"/>
          </p:cNvSpPr>
          <p:nvPr>
            <p:ph type="sldNum" sz="quarter" idx="12"/>
          </p:nvPr>
        </p:nvSpPr>
        <p:spPr/>
        <p:txBody>
          <a:bodyPr/>
          <a:lstStyle/>
          <a:p>
            <a:fld id="{39F87B00-98F1-A442-A77F-58929755F44E}" type="slidenum">
              <a:rPr lang="en-US" smtClean="0"/>
              <a:t>‹#›</a:t>
            </a:fld>
            <a:endParaRPr lang="en-US" dirty="0"/>
          </a:p>
        </p:txBody>
      </p:sp>
      <p:sp>
        <p:nvSpPr>
          <p:cNvPr id="11" name="Text Placeholder 2">
            <a:extLst>
              <a:ext uri="{FF2B5EF4-FFF2-40B4-BE49-F238E27FC236}">
                <a16:creationId xmlns:a16="http://schemas.microsoft.com/office/drawing/2014/main" id="{8EFCAED5-C6E3-204C-B414-D683B3953CFF}"/>
              </a:ext>
            </a:extLst>
          </p:cNvPr>
          <p:cNvSpPr>
            <a:spLocks noGrp="1"/>
          </p:cNvSpPr>
          <p:nvPr>
            <p:ph type="body" idx="13"/>
          </p:nvPr>
        </p:nvSpPr>
        <p:spPr>
          <a:xfrm>
            <a:off x="4371634" y="1681163"/>
            <a:ext cx="3405560" cy="823912"/>
          </a:xfrm>
        </p:spPr>
        <p:txBody>
          <a:bodyPr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a:extLst>
              <a:ext uri="{FF2B5EF4-FFF2-40B4-BE49-F238E27FC236}">
                <a16:creationId xmlns:a16="http://schemas.microsoft.com/office/drawing/2014/main" id="{62CEDFD7-DF06-5F44-B2AB-6D0E8BDF3BED}"/>
              </a:ext>
            </a:extLst>
          </p:cNvPr>
          <p:cNvSpPr>
            <a:spLocks noGrp="1"/>
          </p:cNvSpPr>
          <p:nvPr>
            <p:ph sz="half" idx="14"/>
          </p:nvPr>
        </p:nvSpPr>
        <p:spPr>
          <a:xfrm>
            <a:off x="4371634" y="2505075"/>
            <a:ext cx="340556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2">
            <a:extLst>
              <a:ext uri="{FF2B5EF4-FFF2-40B4-BE49-F238E27FC236}">
                <a16:creationId xmlns:a16="http://schemas.microsoft.com/office/drawing/2014/main" id="{8EFCAED5-C6E3-204C-B414-D683B3953CFF}"/>
              </a:ext>
            </a:extLst>
          </p:cNvPr>
          <p:cNvSpPr>
            <a:spLocks noGrp="1"/>
          </p:cNvSpPr>
          <p:nvPr>
            <p:ph type="body" idx="15"/>
          </p:nvPr>
        </p:nvSpPr>
        <p:spPr>
          <a:xfrm>
            <a:off x="7949828" y="1681163"/>
            <a:ext cx="3405560" cy="823912"/>
          </a:xfrm>
        </p:spPr>
        <p:txBody>
          <a:bodyPr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a:extLst>
              <a:ext uri="{FF2B5EF4-FFF2-40B4-BE49-F238E27FC236}">
                <a16:creationId xmlns:a16="http://schemas.microsoft.com/office/drawing/2014/main" id="{62CEDFD7-DF06-5F44-B2AB-6D0E8BDF3BED}"/>
              </a:ext>
            </a:extLst>
          </p:cNvPr>
          <p:cNvSpPr>
            <a:spLocks noGrp="1"/>
          </p:cNvSpPr>
          <p:nvPr>
            <p:ph sz="half" idx="16"/>
          </p:nvPr>
        </p:nvSpPr>
        <p:spPr>
          <a:xfrm>
            <a:off x="7949828" y="2505075"/>
            <a:ext cx="340556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purple lion with yellow numbers and a black background&#10;&#10;AI-generated content may be incorrect.">
            <a:extLst>
              <a:ext uri="{FF2B5EF4-FFF2-40B4-BE49-F238E27FC236}">
                <a16:creationId xmlns:a16="http://schemas.microsoft.com/office/drawing/2014/main" id="{066860AF-6917-C08E-04D8-30A2DF5D0D82}"/>
              </a:ext>
            </a:extLst>
          </p:cNvPr>
          <p:cNvPicPr>
            <a:picLocks noChangeAspect="1"/>
          </p:cNvPicPr>
          <p:nvPr userDrawn="1"/>
        </p:nvPicPr>
        <p:blipFill>
          <a:blip r:embed="rId2"/>
          <a:stretch>
            <a:fillRect/>
          </a:stretch>
        </p:blipFill>
        <p:spPr>
          <a:xfrm>
            <a:off x="9836739" y="5380697"/>
            <a:ext cx="2524419" cy="1619599"/>
          </a:xfrm>
          <a:prstGeom prst="rect">
            <a:avLst/>
          </a:prstGeom>
        </p:spPr>
      </p:pic>
    </p:spTree>
    <p:extLst>
      <p:ext uri="{BB962C8B-B14F-4D97-AF65-F5344CB8AC3E}">
        <p14:creationId xmlns:p14="http://schemas.microsoft.com/office/powerpoint/2010/main" val="533154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C1D8-5E8B-D746-843E-00F883E00DFB}"/>
              </a:ext>
            </a:extLst>
          </p:cNvPr>
          <p:cNvSpPr>
            <a:spLocks noGrp="1"/>
          </p:cNvSpPr>
          <p:nvPr>
            <p:ph type="title" hasCustomPrompt="1"/>
          </p:nvPr>
        </p:nvSpPr>
        <p:spPr>
          <a:xfrm>
            <a:off x="831850" y="1031973"/>
            <a:ext cx="10515600" cy="2852737"/>
          </a:xfrm>
        </p:spPr>
        <p:txBody>
          <a:bodyPr anchor="b"/>
          <a:lstStyle>
            <a:lvl1pPr>
              <a:defRPr sz="6000" b="0">
                <a:solidFill>
                  <a:srgbClr val="4F2759"/>
                </a:solidFill>
              </a:defRPr>
            </a:lvl1pPr>
          </a:lstStyle>
          <a:p>
            <a:r>
              <a:rPr lang="en-US"/>
              <a:t>You can insert a large quote here for maximum impact</a:t>
            </a:r>
          </a:p>
        </p:txBody>
      </p:sp>
      <p:sp>
        <p:nvSpPr>
          <p:cNvPr id="3" name="Text Placeholder 2">
            <a:extLst>
              <a:ext uri="{FF2B5EF4-FFF2-40B4-BE49-F238E27FC236}">
                <a16:creationId xmlns:a16="http://schemas.microsoft.com/office/drawing/2014/main" id="{F0795B25-15F6-364B-90F0-5FE25BCB4708}"/>
              </a:ext>
            </a:extLst>
          </p:cNvPr>
          <p:cNvSpPr>
            <a:spLocks noGrp="1"/>
          </p:cNvSpPr>
          <p:nvPr>
            <p:ph type="body" idx="1" hasCustomPrompt="1"/>
          </p:nvPr>
        </p:nvSpPr>
        <p:spPr>
          <a:xfrm>
            <a:off x="831850" y="3954508"/>
            <a:ext cx="10515600" cy="1500187"/>
          </a:xfrm>
        </p:spPr>
        <p:txBody>
          <a:bodyPr/>
          <a:lstStyle>
            <a:lvl1pPr marL="0" indent="0">
              <a:buNone/>
              <a:defRPr sz="2400">
                <a:solidFill>
                  <a:srgbClr val="C59F40"/>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 Quote source</a:t>
            </a:r>
          </a:p>
        </p:txBody>
      </p:sp>
      <p:sp>
        <p:nvSpPr>
          <p:cNvPr id="6" name="Slide Number Placeholder 5">
            <a:extLst>
              <a:ext uri="{FF2B5EF4-FFF2-40B4-BE49-F238E27FC236}">
                <a16:creationId xmlns:a16="http://schemas.microsoft.com/office/drawing/2014/main" id="{D1319C9E-F1F2-1C4C-AE3A-65F5CFE4F192}"/>
              </a:ext>
            </a:extLst>
          </p:cNvPr>
          <p:cNvSpPr>
            <a:spLocks noGrp="1"/>
          </p:cNvSpPr>
          <p:nvPr>
            <p:ph type="sldNum" sz="quarter" idx="12"/>
          </p:nvPr>
        </p:nvSpPr>
        <p:spPr/>
        <p:txBody>
          <a:bodyPr/>
          <a:lstStyle/>
          <a:p>
            <a:fld id="{39F87B00-98F1-A442-A77F-58929755F44E}" type="slidenum">
              <a:rPr lang="en-US" smtClean="0"/>
              <a:t>‹#›</a:t>
            </a:fld>
            <a:endParaRPr lang="en-US" dirty="0"/>
          </a:p>
        </p:txBody>
      </p:sp>
      <p:pic>
        <p:nvPicPr>
          <p:cNvPr id="4" name="Picture 3" descr="A purple lion with yellow numbers and a black background&#10;&#10;AI-generated content may be incorrect.">
            <a:extLst>
              <a:ext uri="{FF2B5EF4-FFF2-40B4-BE49-F238E27FC236}">
                <a16:creationId xmlns:a16="http://schemas.microsoft.com/office/drawing/2014/main" id="{DAC1D278-F6C9-22A6-ED98-683B8D9BDE41}"/>
              </a:ext>
            </a:extLst>
          </p:cNvPr>
          <p:cNvPicPr>
            <a:picLocks noChangeAspect="1"/>
          </p:cNvPicPr>
          <p:nvPr userDrawn="1"/>
        </p:nvPicPr>
        <p:blipFill>
          <a:blip r:embed="rId2"/>
          <a:stretch>
            <a:fillRect/>
          </a:stretch>
        </p:blipFill>
        <p:spPr>
          <a:xfrm>
            <a:off x="9836739" y="5380697"/>
            <a:ext cx="2524419" cy="1619599"/>
          </a:xfrm>
          <a:prstGeom prst="rect">
            <a:avLst/>
          </a:prstGeom>
        </p:spPr>
      </p:pic>
    </p:spTree>
    <p:extLst>
      <p:ext uri="{BB962C8B-B14F-4D97-AF65-F5344CB8AC3E}">
        <p14:creationId xmlns:p14="http://schemas.microsoft.com/office/powerpoint/2010/main" val="1292176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B5335D-7E58-B502-AC5E-34335CCEEDC7}"/>
              </a:ext>
            </a:extLst>
          </p:cNvPr>
          <p:cNvSpPr/>
          <p:nvPr userDrawn="1"/>
        </p:nvSpPr>
        <p:spPr>
          <a:xfrm>
            <a:off x="0" y="0"/>
            <a:ext cx="12192000" cy="6858000"/>
          </a:xfrm>
          <a:prstGeom prst="rect">
            <a:avLst/>
          </a:prstGeom>
          <a:solidFill>
            <a:srgbClr val="4F275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dirty="0"/>
          </a:p>
        </p:txBody>
      </p:sp>
      <p:sp>
        <p:nvSpPr>
          <p:cNvPr id="5" name="TextBox 4">
            <a:extLst>
              <a:ext uri="{FF2B5EF4-FFF2-40B4-BE49-F238E27FC236}">
                <a16:creationId xmlns:a16="http://schemas.microsoft.com/office/drawing/2014/main" id="{25C5A437-4194-614C-6CF9-2CDA93369F5D}"/>
              </a:ext>
            </a:extLst>
          </p:cNvPr>
          <p:cNvSpPr txBox="1"/>
          <p:nvPr userDrawn="1"/>
        </p:nvSpPr>
        <p:spPr>
          <a:xfrm>
            <a:off x="3754582" y="3038646"/>
            <a:ext cx="4682836" cy="769441"/>
          </a:xfrm>
          <a:prstGeom prst="rect">
            <a:avLst/>
          </a:prstGeom>
          <a:noFill/>
        </p:spPr>
        <p:txBody>
          <a:bodyPr wrap="square" rtlCol="0" anchor="ctr">
            <a:spAutoFit/>
          </a:bodyPr>
          <a:lstStyle/>
          <a:p>
            <a:pPr algn="ctr"/>
            <a:r>
              <a:rPr lang="en-US" sz="4400" b="1" dirty="0">
                <a:solidFill>
                  <a:srgbClr val="C59F40"/>
                </a:solidFill>
                <a:latin typeface="Arial" panose="020B0604020202020204" pitchFamily="34" charset="0"/>
                <a:cs typeface="Arial" panose="020B0604020202020204" pitchFamily="34" charset="0"/>
              </a:rPr>
              <a:t>Section Divider</a:t>
            </a:r>
            <a:endParaRPr lang="en-AU" sz="4400" b="1" dirty="0">
              <a:solidFill>
                <a:srgbClr val="C59F4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1799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C5A437-4194-614C-6CF9-2CDA93369F5D}"/>
              </a:ext>
            </a:extLst>
          </p:cNvPr>
          <p:cNvSpPr txBox="1"/>
          <p:nvPr userDrawn="1"/>
        </p:nvSpPr>
        <p:spPr>
          <a:xfrm>
            <a:off x="3754582" y="3038646"/>
            <a:ext cx="4682836" cy="769441"/>
          </a:xfrm>
          <a:prstGeom prst="rect">
            <a:avLst/>
          </a:prstGeom>
          <a:noFill/>
        </p:spPr>
        <p:txBody>
          <a:bodyPr wrap="square" rtlCol="0" anchor="ctr">
            <a:spAutoFit/>
          </a:bodyPr>
          <a:lstStyle/>
          <a:p>
            <a:pPr algn="ctr"/>
            <a:r>
              <a:rPr lang="en-US" sz="4400" b="1" dirty="0">
                <a:solidFill>
                  <a:srgbClr val="C59F40"/>
                </a:solidFill>
                <a:latin typeface="Arial" panose="020B0604020202020204" pitchFamily="34" charset="0"/>
                <a:cs typeface="Arial" panose="020B0604020202020204" pitchFamily="34" charset="0"/>
              </a:rPr>
              <a:t>Title Only</a:t>
            </a:r>
            <a:endParaRPr lang="en-AU" sz="4400" b="1" dirty="0">
              <a:solidFill>
                <a:srgbClr val="C59F40"/>
              </a:solidFill>
              <a:latin typeface="Arial" panose="020B0604020202020204" pitchFamily="34" charset="0"/>
              <a:cs typeface="Arial" panose="020B0604020202020204" pitchFamily="34" charset="0"/>
            </a:endParaRPr>
          </a:p>
        </p:txBody>
      </p:sp>
      <p:pic>
        <p:nvPicPr>
          <p:cNvPr id="2" name="Picture 1" descr="A purple lion with yellow numbers and a black background&#10;&#10;AI-generated content may be incorrect.">
            <a:extLst>
              <a:ext uri="{FF2B5EF4-FFF2-40B4-BE49-F238E27FC236}">
                <a16:creationId xmlns:a16="http://schemas.microsoft.com/office/drawing/2014/main" id="{93F1A52C-1E10-CF17-BE51-24D62A0B1027}"/>
              </a:ext>
            </a:extLst>
          </p:cNvPr>
          <p:cNvPicPr>
            <a:picLocks noChangeAspect="1"/>
          </p:cNvPicPr>
          <p:nvPr userDrawn="1"/>
        </p:nvPicPr>
        <p:blipFill>
          <a:blip r:embed="rId2"/>
          <a:stretch>
            <a:fillRect/>
          </a:stretch>
        </p:blipFill>
        <p:spPr>
          <a:xfrm>
            <a:off x="9836739" y="5380697"/>
            <a:ext cx="2524419" cy="1619599"/>
          </a:xfrm>
          <a:prstGeom prst="rect">
            <a:avLst/>
          </a:prstGeom>
        </p:spPr>
      </p:pic>
    </p:spTree>
    <p:extLst>
      <p:ext uri="{BB962C8B-B14F-4D97-AF65-F5344CB8AC3E}">
        <p14:creationId xmlns:p14="http://schemas.microsoft.com/office/powerpoint/2010/main" val="4460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1BD283C-1069-684B-A87A-CD0DB904CEB4}"/>
              </a:ext>
            </a:extLst>
          </p:cNvPr>
          <p:cNvSpPr>
            <a:spLocks noGrp="1"/>
          </p:cNvSpPr>
          <p:nvPr>
            <p:ph type="sldNum" sz="quarter" idx="12"/>
          </p:nvPr>
        </p:nvSpPr>
        <p:spPr/>
        <p:txBody>
          <a:bodyPr/>
          <a:lstStyle/>
          <a:p>
            <a:fld id="{39F87B00-98F1-A442-A77F-58929755F44E}" type="slidenum">
              <a:rPr lang="en-US" smtClean="0"/>
              <a:t>‹#›</a:t>
            </a:fld>
            <a:endParaRPr lang="en-US" dirty="0"/>
          </a:p>
        </p:txBody>
      </p:sp>
      <p:pic>
        <p:nvPicPr>
          <p:cNvPr id="3" name="Picture 2" descr="A purple lion with yellow numbers and a black background&#10;&#10;AI-generated content may be incorrect.">
            <a:extLst>
              <a:ext uri="{FF2B5EF4-FFF2-40B4-BE49-F238E27FC236}">
                <a16:creationId xmlns:a16="http://schemas.microsoft.com/office/drawing/2014/main" id="{C771435F-0511-96EC-D14A-5701F43483E5}"/>
              </a:ext>
            </a:extLst>
          </p:cNvPr>
          <p:cNvPicPr>
            <a:picLocks noChangeAspect="1"/>
          </p:cNvPicPr>
          <p:nvPr userDrawn="1"/>
        </p:nvPicPr>
        <p:blipFill>
          <a:blip r:embed="rId2"/>
          <a:stretch>
            <a:fillRect/>
          </a:stretch>
        </p:blipFill>
        <p:spPr>
          <a:xfrm>
            <a:off x="9836739" y="5380697"/>
            <a:ext cx="2524419" cy="1619599"/>
          </a:xfrm>
          <a:prstGeom prst="rect">
            <a:avLst/>
          </a:prstGeom>
        </p:spPr>
      </p:pic>
    </p:spTree>
    <p:extLst>
      <p:ext uri="{BB962C8B-B14F-4D97-AF65-F5344CB8AC3E}">
        <p14:creationId xmlns:p14="http://schemas.microsoft.com/office/powerpoint/2010/main" val="3089265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2C83096-7257-B041-A26D-2E6173F9E119}"/>
              </a:ext>
            </a:extLst>
          </p:cNvPr>
          <p:cNvSpPr/>
          <p:nvPr userDrawn="1"/>
        </p:nvSpPr>
        <p:spPr>
          <a:xfrm>
            <a:off x="0" y="6014350"/>
            <a:ext cx="12192000" cy="8436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p:cNvPicPr>
            <a:picLocks noChangeAspect="1"/>
          </p:cNvPicPr>
          <p:nvPr userDrawn="1"/>
        </p:nvPicPr>
        <p:blipFill>
          <a:blip r:embed="rId2"/>
          <a:stretch>
            <a:fillRect/>
          </a:stretch>
        </p:blipFill>
        <p:spPr>
          <a:xfrm>
            <a:off x="0" y="6718928"/>
            <a:ext cx="12192000" cy="139700"/>
          </a:xfrm>
          <a:prstGeom prst="rect">
            <a:avLst/>
          </a:prstGeom>
        </p:spPr>
      </p:pic>
      <p:sp>
        <p:nvSpPr>
          <p:cNvPr id="9" name="Text Placeholder 8"/>
          <p:cNvSpPr>
            <a:spLocks noGrp="1"/>
          </p:cNvSpPr>
          <p:nvPr>
            <p:ph type="body" sz="quarter" idx="10" hasCustomPrompt="1"/>
          </p:nvPr>
        </p:nvSpPr>
        <p:spPr>
          <a:xfrm>
            <a:off x="250215" y="6120992"/>
            <a:ext cx="10166944" cy="597936"/>
          </a:xfrm>
          <a:ln>
            <a:noFill/>
          </a:ln>
        </p:spPr>
        <p:txBody>
          <a:bodyPr/>
          <a:lstStyle>
            <a:lvl1pPr marL="0" indent="0">
              <a:buNone/>
              <a:defRPr baseline="0"/>
            </a:lvl1pPr>
            <a:lvl2pPr marL="457200" indent="0">
              <a:buNone/>
              <a:defRPr/>
            </a:lvl2pPr>
            <a:lvl3pPr marL="914400" indent="0">
              <a:buNone/>
              <a:defRPr/>
            </a:lvl3pPr>
            <a:lvl4pPr marL="1371600" indent="0">
              <a:buNone/>
              <a:defRPr/>
            </a:lvl4pPr>
            <a:lvl5pPr marL="1828800" indent="0">
              <a:buNone/>
              <a:defRPr/>
            </a:lvl5pPr>
          </a:lstStyle>
          <a:p>
            <a:pPr lvl="0"/>
            <a:r>
              <a:rPr lang="en-AU"/>
              <a:t>Image annotation goes here</a:t>
            </a:r>
            <a:endParaRPr lang="en-US"/>
          </a:p>
        </p:txBody>
      </p:sp>
      <p:sp>
        <p:nvSpPr>
          <p:cNvPr id="12" name="Picture Placeholder 2">
            <a:extLst>
              <a:ext uri="{FF2B5EF4-FFF2-40B4-BE49-F238E27FC236}">
                <a16:creationId xmlns:a16="http://schemas.microsoft.com/office/drawing/2014/main" id="{BA582550-DA46-0A48-9B19-C6E7F034A77C}"/>
              </a:ext>
            </a:extLst>
          </p:cNvPr>
          <p:cNvSpPr>
            <a:spLocks noGrp="1"/>
          </p:cNvSpPr>
          <p:nvPr>
            <p:ph type="pic" idx="1" hasCustomPrompt="1"/>
          </p:nvPr>
        </p:nvSpPr>
        <p:spPr>
          <a:xfrm>
            <a:off x="0" y="0"/>
            <a:ext cx="12192000" cy="5944755"/>
          </a:xfrm>
          <a:solidFill>
            <a:srgbClr val="BFBFBF"/>
          </a:solidFill>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Picture</a:t>
            </a:r>
          </a:p>
        </p:txBody>
      </p:sp>
      <p:pic>
        <p:nvPicPr>
          <p:cNvPr id="2" name="Picture 1" descr="A purple lion with yellow numbers and a black background&#10;&#10;AI-generated content may be incorrect.">
            <a:extLst>
              <a:ext uri="{FF2B5EF4-FFF2-40B4-BE49-F238E27FC236}">
                <a16:creationId xmlns:a16="http://schemas.microsoft.com/office/drawing/2014/main" id="{EE83CB6C-A109-F4BA-19EB-39C84F805B16}"/>
              </a:ext>
            </a:extLst>
          </p:cNvPr>
          <p:cNvPicPr>
            <a:picLocks noChangeAspect="1"/>
          </p:cNvPicPr>
          <p:nvPr userDrawn="1"/>
        </p:nvPicPr>
        <p:blipFill>
          <a:blip r:embed="rId3"/>
          <a:stretch>
            <a:fillRect/>
          </a:stretch>
        </p:blipFill>
        <p:spPr>
          <a:xfrm>
            <a:off x="9836739" y="5527840"/>
            <a:ext cx="2524419" cy="1619599"/>
          </a:xfrm>
          <a:prstGeom prst="rect">
            <a:avLst/>
          </a:prstGeom>
        </p:spPr>
      </p:pic>
    </p:spTree>
    <p:extLst>
      <p:ext uri="{BB962C8B-B14F-4D97-AF65-F5344CB8AC3E}">
        <p14:creationId xmlns:p14="http://schemas.microsoft.com/office/powerpoint/2010/main" val="38804730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Fullscreen Pic">
    <p:spTree>
      <p:nvGrpSpPr>
        <p:cNvPr id="1" name=""/>
        <p:cNvGrpSpPr/>
        <p:nvPr/>
      </p:nvGrpSpPr>
      <p:grpSpPr>
        <a:xfrm>
          <a:off x="0" y="0"/>
          <a:ext cx="0" cy="0"/>
          <a:chOff x="0" y="0"/>
          <a:chExt cx="0" cy="0"/>
        </a:xfrm>
      </p:grpSpPr>
      <p:sp>
        <p:nvSpPr>
          <p:cNvPr id="12" name="Picture Placeholder 2">
            <a:extLst>
              <a:ext uri="{FF2B5EF4-FFF2-40B4-BE49-F238E27FC236}">
                <a16:creationId xmlns:a16="http://schemas.microsoft.com/office/drawing/2014/main" id="{BA582550-DA46-0A48-9B19-C6E7F034A77C}"/>
              </a:ext>
            </a:extLst>
          </p:cNvPr>
          <p:cNvSpPr>
            <a:spLocks noGrp="1"/>
          </p:cNvSpPr>
          <p:nvPr>
            <p:ph type="pic" idx="1" hasCustomPrompt="1"/>
          </p:nvPr>
        </p:nvSpPr>
        <p:spPr>
          <a:xfrm>
            <a:off x="0" y="0"/>
            <a:ext cx="12192000" cy="6857999"/>
          </a:xfrm>
          <a:solidFill>
            <a:schemeClr val="bg1">
              <a:lumMod val="75000"/>
            </a:schemeClr>
          </a:solidFill>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Picture</a:t>
            </a:r>
          </a:p>
        </p:txBody>
      </p:sp>
      <p:sp>
        <p:nvSpPr>
          <p:cNvPr id="9" name="Text Placeholder 8"/>
          <p:cNvSpPr>
            <a:spLocks noGrp="1"/>
          </p:cNvSpPr>
          <p:nvPr>
            <p:ph type="body" sz="quarter" idx="10" hasCustomPrompt="1"/>
          </p:nvPr>
        </p:nvSpPr>
        <p:spPr>
          <a:xfrm>
            <a:off x="0" y="4750078"/>
            <a:ext cx="6057649" cy="885888"/>
          </a:xfrm>
          <a:solidFill>
            <a:srgbClr val="FFFFFF"/>
          </a:solidFill>
          <a:ln>
            <a:noFill/>
          </a:ln>
          <a:effectLst>
            <a:innerShdw dist="50800" dir="5160000">
              <a:srgbClr val="4F2759"/>
            </a:innerShdw>
          </a:effectLst>
        </p:spPr>
        <p:txBody>
          <a:bodyPr wrap="square" lIns="180000" tIns="187200" rIns="180000" bIns="187200" anchor="ctr" anchorCtr="0">
            <a:spAutoFit/>
          </a:bodyPr>
          <a:lstStyle>
            <a:lvl1pPr marL="0" indent="0">
              <a:buNone/>
              <a:defRPr sz="3600" b="1" i="0" u="none" normalizeH="0" baseline="0"/>
            </a:lvl1pPr>
            <a:lvl2pPr marL="457200" indent="0">
              <a:buNone/>
              <a:defRPr/>
            </a:lvl2pPr>
            <a:lvl3pPr marL="914400" indent="0">
              <a:buNone/>
              <a:defRPr/>
            </a:lvl3pPr>
            <a:lvl4pPr marL="1371600" indent="0">
              <a:buNone/>
              <a:defRPr/>
            </a:lvl4pPr>
            <a:lvl5pPr marL="1828800" indent="0">
              <a:buNone/>
              <a:defRPr/>
            </a:lvl5pPr>
          </a:lstStyle>
          <a:p>
            <a:pPr lvl="0"/>
            <a:r>
              <a:rPr lang="en-AU"/>
              <a:t>Image Headline on the left</a:t>
            </a:r>
            <a:endParaRPr lang="en-US"/>
          </a:p>
        </p:txBody>
      </p:sp>
    </p:spTree>
    <p:extLst>
      <p:ext uri="{BB962C8B-B14F-4D97-AF65-F5344CB8AC3E}">
        <p14:creationId xmlns:p14="http://schemas.microsoft.com/office/powerpoint/2010/main" val="1281820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77D26-29C7-2843-8A51-92FCAC7203AB}"/>
              </a:ext>
            </a:extLst>
          </p:cNvPr>
          <p:cNvSpPr>
            <a:spLocks noGrp="1"/>
          </p:cNvSpPr>
          <p:nvPr>
            <p:ph type="title" hasCustomPrompt="1"/>
          </p:nvPr>
        </p:nvSpPr>
        <p:spPr>
          <a:xfrm>
            <a:off x="6464347" y="457200"/>
            <a:ext cx="5187173" cy="1600200"/>
          </a:xfrm>
        </p:spPr>
        <p:txBody>
          <a:bodyPr anchor="b">
            <a:normAutofit/>
          </a:bodyPr>
          <a:lstStyle>
            <a:lvl1pPr>
              <a:defRPr sz="3600"/>
            </a:lvl1pPr>
          </a:lstStyle>
          <a:p>
            <a:r>
              <a:rPr lang="en-US"/>
              <a:t>Heading</a:t>
            </a:r>
          </a:p>
        </p:txBody>
      </p:sp>
      <p:sp>
        <p:nvSpPr>
          <p:cNvPr id="3" name="Picture Placeholder 2">
            <a:extLst>
              <a:ext uri="{FF2B5EF4-FFF2-40B4-BE49-F238E27FC236}">
                <a16:creationId xmlns:a16="http://schemas.microsoft.com/office/drawing/2014/main" id="{BA582550-DA46-0A48-9B19-C6E7F034A77C}"/>
              </a:ext>
            </a:extLst>
          </p:cNvPr>
          <p:cNvSpPr>
            <a:spLocks noGrp="1"/>
          </p:cNvSpPr>
          <p:nvPr>
            <p:ph type="pic" idx="1" hasCustomPrompt="1"/>
          </p:nvPr>
        </p:nvSpPr>
        <p:spPr>
          <a:xfrm>
            <a:off x="0" y="0"/>
            <a:ext cx="5872138" cy="6713231"/>
          </a:xfrm>
          <a:solidFill>
            <a:srgbClr val="BFBFBF"/>
          </a:solidFill>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Picture</a:t>
            </a:r>
          </a:p>
        </p:txBody>
      </p:sp>
      <p:sp>
        <p:nvSpPr>
          <p:cNvPr id="4" name="Text Placeholder 3">
            <a:extLst>
              <a:ext uri="{FF2B5EF4-FFF2-40B4-BE49-F238E27FC236}">
                <a16:creationId xmlns:a16="http://schemas.microsoft.com/office/drawing/2014/main" id="{CC6903ED-3C15-7145-A7F7-435F18185E3C}"/>
              </a:ext>
            </a:extLst>
          </p:cNvPr>
          <p:cNvSpPr>
            <a:spLocks noGrp="1"/>
          </p:cNvSpPr>
          <p:nvPr>
            <p:ph type="body" sz="half" idx="2"/>
          </p:nvPr>
        </p:nvSpPr>
        <p:spPr>
          <a:xfrm>
            <a:off x="6464347" y="2057400"/>
            <a:ext cx="5187173" cy="38115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6" name="Picture 5" descr="A purple lion with yellow numbers and a black background&#10;&#10;AI-generated content may be incorrect.">
            <a:extLst>
              <a:ext uri="{FF2B5EF4-FFF2-40B4-BE49-F238E27FC236}">
                <a16:creationId xmlns:a16="http://schemas.microsoft.com/office/drawing/2014/main" id="{E7914569-BC50-493E-E929-893121B391D9}"/>
              </a:ext>
            </a:extLst>
          </p:cNvPr>
          <p:cNvPicPr>
            <a:picLocks noChangeAspect="1"/>
          </p:cNvPicPr>
          <p:nvPr userDrawn="1"/>
        </p:nvPicPr>
        <p:blipFill>
          <a:blip r:embed="rId2"/>
          <a:stretch>
            <a:fillRect/>
          </a:stretch>
        </p:blipFill>
        <p:spPr>
          <a:xfrm>
            <a:off x="9836739" y="5380697"/>
            <a:ext cx="2524419" cy="1619599"/>
          </a:xfrm>
          <a:prstGeom prst="rect">
            <a:avLst/>
          </a:prstGeom>
        </p:spPr>
      </p:pic>
    </p:spTree>
    <p:extLst>
      <p:ext uri="{BB962C8B-B14F-4D97-AF65-F5344CB8AC3E}">
        <p14:creationId xmlns:p14="http://schemas.microsoft.com/office/powerpoint/2010/main" val="988662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8568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D0A2-35B0-8731-581D-471441211387}"/>
              </a:ext>
            </a:extLst>
          </p:cNvPr>
          <p:cNvSpPr>
            <a:spLocks noGrp="1"/>
          </p:cNvSpPr>
          <p:nvPr>
            <p:ph type="ctrTitle" hasCustomPrompt="1"/>
          </p:nvPr>
        </p:nvSpPr>
        <p:spPr>
          <a:xfrm>
            <a:off x="683021" y="4585348"/>
            <a:ext cx="6371876" cy="1067913"/>
          </a:xfrm>
        </p:spPr>
        <p:txBody>
          <a:bodyPr anchor="b">
            <a:normAutofit/>
          </a:bodyPr>
          <a:lstStyle>
            <a:lvl1pPr algn="l">
              <a:defRPr sz="3200">
                <a:solidFill>
                  <a:schemeClr val="bg1"/>
                </a:solidFill>
              </a:defRPr>
            </a:lvl1pPr>
          </a:lstStyle>
          <a:p>
            <a:r>
              <a:rPr lang="en-US" dirty="0"/>
              <a:t>Presentation Title here</a:t>
            </a:r>
            <a:endParaRPr lang="en-AU" dirty="0"/>
          </a:p>
        </p:txBody>
      </p:sp>
      <p:sp>
        <p:nvSpPr>
          <p:cNvPr id="3" name="Subtitle 2">
            <a:extLst>
              <a:ext uri="{FF2B5EF4-FFF2-40B4-BE49-F238E27FC236}">
                <a16:creationId xmlns:a16="http://schemas.microsoft.com/office/drawing/2014/main" id="{AC4672BA-6050-890A-8436-818A4A8551F8}"/>
              </a:ext>
            </a:extLst>
          </p:cNvPr>
          <p:cNvSpPr>
            <a:spLocks noGrp="1"/>
          </p:cNvSpPr>
          <p:nvPr>
            <p:ph type="subTitle" idx="1" hasCustomPrompt="1"/>
          </p:nvPr>
        </p:nvSpPr>
        <p:spPr>
          <a:xfrm>
            <a:off x="683021" y="5786751"/>
            <a:ext cx="4442960" cy="599031"/>
          </a:xfrm>
        </p:spPr>
        <p:txBody>
          <a:bodyP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Presenter Name</a:t>
            </a:r>
            <a:endParaRPr lang="en-AU" dirty="0"/>
          </a:p>
        </p:txBody>
      </p:sp>
    </p:spTree>
    <p:extLst>
      <p:ext uri="{BB962C8B-B14F-4D97-AF65-F5344CB8AC3E}">
        <p14:creationId xmlns:p14="http://schemas.microsoft.com/office/powerpoint/2010/main" val="1727297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9AE45-6F8A-32E2-D99F-6B739EFA12B9}"/>
              </a:ext>
            </a:extLst>
          </p:cNvPr>
          <p:cNvSpPr>
            <a:spLocks noGrp="1"/>
          </p:cNvSpPr>
          <p:nvPr>
            <p:ph type="title" hasCustomPrompt="1"/>
          </p:nvPr>
        </p:nvSpPr>
        <p:spPr>
          <a:xfrm>
            <a:off x="1828800" y="365126"/>
            <a:ext cx="8630068" cy="1343534"/>
          </a:xfrm>
        </p:spPr>
        <p:txBody>
          <a:bodyPr/>
          <a:lstStyle>
            <a:lvl1pPr>
              <a:defRPr b="1">
                <a:solidFill>
                  <a:schemeClr val="tx2"/>
                </a:solidFill>
              </a:defRPr>
            </a:lvl1pPr>
          </a:lstStyle>
          <a:p>
            <a:r>
              <a:rPr lang="en-US" dirty="0"/>
              <a:t>Slide Name here</a:t>
            </a:r>
            <a:endParaRPr lang="en-AU" dirty="0"/>
          </a:p>
        </p:txBody>
      </p:sp>
      <p:sp>
        <p:nvSpPr>
          <p:cNvPr id="7" name="Content Placeholder 2">
            <a:extLst>
              <a:ext uri="{FF2B5EF4-FFF2-40B4-BE49-F238E27FC236}">
                <a16:creationId xmlns:a16="http://schemas.microsoft.com/office/drawing/2014/main" id="{64A0E01D-C3C6-814F-B0B3-0305FF3FE104}"/>
              </a:ext>
            </a:extLst>
          </p:cNvPr>
          <p:cNvSpPr>
            <a:spLocks noGrp="1"/>
          </p:cNvSpPr>
          <p:nvPr>
            <p:ph idx="1"/>
          </p:nvPr>
        </p:nvSpPr>
        <p:spPr>
          <a:xfrm>
            <a:off x="1828799" y="1835473"/>
            <a:ext cx="8743533" cy="48590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Tree>
    <p:extLst>
      <p:ext uri="{BB962C8B-B14F-4D97-AF65-F5344CB8AC3E}">
        <p14:creationId xmlns:p14="http://schemas.microsoft.com/office/powerpoint/2010/main" val="1414935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randing Only">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DF466C-347D-6E4C-A188-A2CD5DD012B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240327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8E0DA-1AFC-584E-84B6-4CCBF279F40C}"/>
              </a:ext>
            </a:extLst>
          </p:cNvPr>
          <p:cNvSpPr>
            <a:spLocks noGrp="1"/>
          </p:cNvSpPr>
          <p:nvPr>
            <p:ph type="ctrTitle" hasCustomPrompt="1"/>
          </p:nvPr>
        </p:nvSpPr>
        <p:spPr>
          <a:xfrm>
            <a:off x="383508" y="1122363"/>
            <a:ext cx="11424984" cy="2387600"/>
          </a:xfrm>
        </p:spPr>
        <p:txBody>
          <a:bodyPr anchor="b"/>
          <a:lstStyle>
            <a:lvl1pPr algn="ctr">
              <a:defRPr sz="6000"/>
            </a:lvl1pPr>
          </a:lstStyle>
          <a:p>
            <a:r>
              <a:rPr lang="en-US"/>
              <a:t>Title of Presentation</a:t>
            </a:r>
          </a:p>
        </p:txBody>
      </p:sp>
      <p:sp>
        <p:nvSpPr>
          <p:cNvPr id="3" name="Subtitle 2">
            <a:extLst>
              <a:ext uri="{FF2B5EF4-FFF2-40B4-BE49-F238E27FC236}">
                <a16:creationId xmlns:a16="http://schemas.microsoft.com/office/drawing/2014/main" id="{91C2990F-B744-A54A-BA7C-0CA602EED39F}"/>
              </a:ext>
            </a:extLst>
          </p:cNvPr>
          <p:cNvSpPr>
            <a:spLocks noGrp="1"/>
          </p:cNvSpPr>
          <p:nvPr>
            <p:ph type="subTitle" idx="1" hasCustomPrompt="1"/>
          </p:nvPr>
        </p:nvSpPr>
        <p:spPr>
          <a:xfrm>
            <a:off x="383508" y="3602038"/>
            <a:ext cx="11424984" cy="1655762"/>
          </a:xfrm>
        </p:spPr>
        <p:txBody>
          <a:bodyPr/>
          <a:lstStyle>
            <a:lvl1pPr marL="0" indent="0" algn="ctr">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 goes here</a:t>
            </a:r>
          </a:p>
        </p:txBody>
      </p:sp>
      <p:sp>
        <p:nvSpPr>
          <p:cNvPr id="6" name="Slide Number Placeholder 5">
            <a:extLst>
              <a:ext uri="{FF2B5EF4-FFF2-40B4-BE49-F238E27FC236}">
                <a16:creationId xmlns:a16="http://schemas.microsoft.com/office/drawing/2014/main" id="{29838833-E367-4C4B-979A-42E8F0881245}"/>
              </a:ext>
            </a:extLst>
          </p:cNvPr>
          <p:cNvSpPr>
            <a:spLocks noGrp="1"/>
          </p:cNvSpPr>
          <p:nvPr>
            <p:ph type="sldNum" sz="quarter" idx="12"/>
          </p:nvPr>
        </p:nvSpPr>
        <p:spPr/>
        <p:txBody>
          <a:bodyPr/>
          <a:lstStyle/>
          <a:p>
            <a:fld id="{39F87B00-98F1-A442-A77F-58929755F44E}" type="slidenum">
              <a:rPr lang="en-US" smtClean="0"/>
              <a:t>‹#›</a:t>
            </a:fld>
            <a:endParaRPr lang="en-US"/>
          </a:p>
        </p:txBody>
      </p:sp>
      <p:pic>
        <p:nvPicPr>
          <p:cNvPr id="7" name="Picture 6" descr="WES_Horizontal_Tag_Purple WEB.ai"/>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8558771" y="5730811"/>
            <a:ext cx="3377944" cy="790253"/>
          </a:xfrm>
          <a:prstGeom prst="rect">
            <a:avLst/>
          </a:prstGeom>
        </p:spPr>
      </p:pic>
    </p:spTree>
    <p:extLst>
      <p:ext uri="{BB962C8B-B14F-4D97-AF65-F5344CB8AC3E}">
        <p14:creationId xmlns:p14="http://schemas.microsoft.com/office/powerpoint/2010/main" val="3190095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9319-C1A4-344F-AA74-3E16BE3D58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AAA87B9-B20A-CA42-8059-0D83B14F6C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3B9513F-592D-EB43-80A9-AADFB6BD8F5C}"/>
              </a:ext>
            </a:extLst>
          </p:cNvPr>
          <p:cNvSpPr>
            <a:spLocks noGrp="1"/>
          </p:cNvSpPr>
          <p:nvPr>
            <p:ph type="sldNum" sz="quarter" idx="12"/>
          </p:nvPr>
        </p:nvSpPr>
        <p:spPr/>
        <p:txBody>
          <a:bodyPr/>
          <a:lstStyle/>
          <a:p>
            <a:fld id="{39F87B00-98F1-A442-A77F-58929755F44E}" type="slidenum">
              <a:rPr lang="en-US" smtClean="0"/>
              <a:t>‹#›</a:t>
            </a:fld>
            <a:endParaRPr lang="en-US"/>
          </a:p>
        </p:txBody>
      </p:sp>
      <p:pic>
        <p:nvPicPr>
          <p:cNvPr id="8" name="Picture 7" descr="Lion_Purple WEB.ai"/>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838126" y="5944755"/>
            <a:ext cx="1084525" cy="818415"/>
          </a:xfrm>
          <a:prstGeom prst="rect">
            <a:avLst/>
          </a:prstGeom>
        </p:spPr>
      </p:pic>
    </p:spTree>
    <p:extLst>
      <p:ext uri="{BB962C8B-B14F-4D97-AF65-F5344CB8AC3E}">
        <p14:creationId xmlns:p14="http://schemas.microsoft.com/office/powerpoint/2010/main" val="36725785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BAAC1-BD52-8C4C-A40B-CACB4CDE617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EFCAED5-C6E3-204C-B414-D683B3953C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CEDFD7-DF06-5F44-B2AB-6D0E8BDF3B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1E2729D-AE61-E64F-BBA4-22CDE4D797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2B6ED6-6D7E-4C40-9DD8-0DB82912BB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51665A6D-089B-7F46-A7DD-773D4248633F}"/>
              </a:ext>
            </a:extLst>
          </p:cNvPr>
          <p:cNvSpPr>
            <a:spLocks noGrp="1"/>
          </p:cNvSpPr>
          <p:nvPr>
            <p:ph type="sldNum" sz="quarter" idx="12"/>
          </p:nvPr>
        </p:nvSpPr>
        <p:spPr/>
        <p:txBody>
          <a:bodyPr/>
          <a:lstStyle/>
          <a:p>
            <a:fld id="{39F87B00-98F1-A442-A77F-58929755F44E}" type="slidenum">
              <a:rPr lang="en-US" smtClean="0"/>
              <a:t>‹#›</a:t>
            </a:fld>
            <a:endParaRPr lang="en-US"/>
          </a:p>
        </p:txBody>
      </p:sp>
      <p:pic>
        <p:nvPicPr>
          <p:cNvPr id="10" name="Picture 9" descr="Lion_Purple WEB.ai"/>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838126" y="5944755"/>
            <a:ext cx="1084525" cy="818415"/>
          </a:xfrm>
          <a:prstGeom prst="rect">
            <a:avLst/>
          </a:prstGeom>
        </p:spPr>
      </p:pic>
    </p:spTree>
    <p:extLst>
      <p:ext uri="{BB962C8B-B14F-4D97-AF65-F5344CB8AC3E}">
        <p14:creationId xmlns:p14="http://schemas.microsoft.com/office/powerpoint/2010/main" val="13332890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BAAC1-BD52-8C4C-A40B-CACB4CDE617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EFCAED5-C6E3-204C-B414-D683B3953CFF}"/>
              </a:ext>
            </a:extLst>
          </p:cNvPr>
          <p:cNvSpPr>
            <a:spLocks noGrp="1"/>
          </p:cNvSpPr>
          <p:nvPr>
            <p:ph type="body" idx="1"/>
          </p:nvPr>
        </p:nvSpPr>
        <p:spPr>
          <a:xfrm>
            <a:off x="839789" y="1681163"/>
            <a:ext cx="3405560" cy="823912"/>
          </a:xfrm>
        </p:spPr>
        <p:txBody>
          <a:bodyPr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CEDFD7-DF06-5F44-B2AB-6D0E8BDF3BED}"/>
              </a:ext>
            </a:extLst>
          </p:cNvPr>
          <p:cNvSpPr>
            <a:spLocks noGrp="1"/>
          </p:cNvSpPr>
          <p:nvPr>
            <p:ph sz="half" idx="2"/>
          </p:nvPr>
        </p:nvSpPr>
        <p:spPr>
          <a:xfrm>
            <a:off x="839789" y="2505075"/>
            <a:ext cx="340556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51665A6D-089B-7F46-A7DD-773D4248633F}"/>
              </a:ext>
            </a:extLst>
          </p:cNvPr>
          <p:cNvSpPr>
            <a:spLocks noGrp="1"/>
          </p:cNvSpPr>
          <p:nvPr>
            <p:ph type="sldNum" sz="quarter" idx="12"/>
          </p:nvPr>
        </p:nvSpPr>
        <p:spPr/>
        <p:txBody>
          <a:bodyPr/>
          <a:lstStyle/>
          <a:p>
            <a:fld id="{39F87B00-98F1-A442-A77F-58929755F44E}" type="slidenum">
              <a:rPr lang="en-US" smtClean="0"/>
              <a:t>‹#›</a:t>
            </a:fld>
            <a:endParaRPr lang="en-US"/>
          </a:p>
        </p:txBody>
      </p:sp>
      <p:pic>
        <p:nvPicPr>
          <p:cNvPr id="10" name="Picture 9" descr="Lion_Purple WEB.ai"/>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838126" y="5944755"/>
            <a:ext cx="1084525" cy="818415"/>
          </a:xfrm>
          <a:prstGeom prst="rect">
            <a:avLst/>
          </a:prstGeom>
        </p:spPr>
      </p:pic>
      <p:sp>
        <p:nvSpPr>
          <p:cNvPr id="11" name="Text Placeholder 2">
            <a:extLst>
              <a:ext uri="{FF2B5EF4-FFF2-40B4-BE49-F238E27FC236}">
                <a16:creationId xmlns:a16="http://schemas.microsoft.com/office/drawing/2014/main" id="{8EFCAED5-C6E3-204C-B414-D683B3953CFF}"/>
              </a:ext>
            </a:extLst>
          </p:cNvPr>
          <p:cNvSpPr>
            <a:spLocks noGrp="1"/>
          </p:cNvSpPr>
          <p:nvPr>
            <p:ph type="body" idx="13"/>
          </p:nvPr>
        </p:nvSpPr>
        <p:spPr>
          <a:xfrm>
            <a:off x="4371634" y="1681163"/>
            <a:ext cx="3405560" cy="823912"/>
          </a:xfrm>
        </p:spPr>
        <p:txBody>
          <a:bodyPr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a:extLst>
              <a:ext uri="{FF2B5EF4-FFF2-40B4-BE49-F238E27FC236}">
                <a16:creationId xmlns:a16="http://schemas.microsoft.com/office/drawing/2014/main" id="{62CEDFD7-DF06-5F44-B2AB-6D0E8BDF3BED}"/>
              </a:ext>
            </a:extLst>
          </p:cNvPr>
          <p:cNvSpPr>
            <a:spLocks noGrp="1"/>
          </p:cNvSpPr>
          <p:nvPr>
            <p:ph sz="half" idx="14"/>
          </p:nvPr>
        </p:nvSpPr>
        <p:spPr>
          <a:xfrm>
            <a:off x="4371634" y="2505075"/>
            <a:ext cx="340556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2">
            <a:extLst>
              <a:ext uri="{FF2B5EF4-FFF2-40B4-BE49-F238E27FC236}">
                <a16:creationId xmlns:a16="http://schemas.microsoft.com/office/drawing/2014/main" id="{8EFCAED5-C6E3-204C-B414-D683B3953CFF}"/>
              </a:ext>
            </a:extLst>
          </p:cNvPr>
          <p:cNvSpPr>
            <a:spLocks noGrp="1"/>
          </p:cNvSpPr>
          <p:nvPr>
            <p:ph type="body" idx="15"/>
          </p:nvPr>
        </p:nvSpPr>
        <p:spPr>
          <a:xfrm>
            <a:off x="7949828" y="1681163"/>
            <a:ext cx="3405560" cy="823912"/>
          </a:xfrm>
        </p:spPr>
        <p:txBody>
          <a:bodyPr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a:extLst>
              <a:ext uri="{FF2B5EF4-FFF2-40B4-BE49-F238E27FC236}">
                <a16:creationId xmlns:a16="http://schemas.microsoft.com/office/drawing/2014/main" id="{62CEDFD7-DF06-5F44-B2AB-6D0E8BDF3BED}"/>
              </a:ext>
            </a:extLst>
          </p:cNvPr>
          <p:cNvSpPr>
            <a:spLocks noGrp="1"/>
          </p:cNvSpPr>
          <p:nvPr>
            <p:ph sz="half" idx="16"/>
          </p:nvPr>
        </p:nvSpPr>
        <p:spPr>
          <a:xfrm>
            <a:off x="7949828" y="2505075"/>
            <a:ext cx="340556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05081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C1D8-5E8B-D746-843E-00F883E00DFB}"/>
              </a:ext>
            </a:extLst>
          </p:cNvPr>
          <p:cNvSpPr>
            <a:spLocks noGrp="1"/>
          </p:cNvSpPr>
          <p:nvPr>
            <p:ph type="title" hasCustomPrompt="1"/>
          </p:nvPr>
        </p:nvSpPr>
        <p:spPr>
          <a:xfrm>
            <a:off x="831850" y="1031973"/>
            <a:ext cx="10515600" cy="2852737"/>
          </a:xfrm>
        </p:spPr>
        <p:txBody>
          <a:bodyPr anchor="b"/>
          <a:lstStyle>
            <a:lvl1pPr>
              <a:defRPr sz="6000" b="0">
                <a:solidFill>
                  <a:srgbClr val="4F2759"/>
                </a:solidFill>
              </a:defRPr>
            </a:lvl1pPr>
          </a:lstStyle>
          <a:p>
            <a:r>
              <a:rPr lang="en-US"/>
              <a:t>You can insert a large quote here for maximum impact</a:t>
            </a:r>
          </a:p>
        </p:txBody>
      </p:sp>
      <p:sp>
        <p:nvSpPr>
          <p:cNvPr id="3" name="Text Placeholder 2">
            <a:extLst>
              <a:ext uri="{FF2B5EF4-FFF2-40B4-BE49-F238E27FC236}">
                <a16:creationId xmlns:a16="http://schemas.microsoft.com/office/drawing/2014/main" id="{F0795B25-15F6-364B-90F0-5FE25BCB4708}"/>
              </a:ext>
            </a:extLst>
          </p:cNvPr>
          <p:cNvSpPr>
            <a:spLocks noGrp="1"/>
          </p:cNvSpPr>
          <p:nvPr>
            <p:ph type="body" idx="1" hasCustomPrompt="1"/>
          </p:nvPr>
        </p:nvSpPr>
        <p:spPr>
          <a:xfrm>
            <a:off x="831850" y="3954508"/>
            <a:ext cx="10515600" cy="1500187"/>
          </a:xfrm>
        </p:spPr>
        <p:txBody>
          <a:bodyPr/>
          <a:lstStyle>
            <a:lvl1pPr marL="0" indent="0">
              <a:buNone/>
              <a:defRPr sz="2400">
                <a:solidFill>
                  <a:srgbClr val="C59F40"/>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 Quote source</a:t>
            </a:r>
          </a:p>
        </p:txBody>
      </p:sp>
      <p:sp>
        <p:nvSpPr>
          <p:cNvPr id="6" name="Slide Number Placeholder 5">
            <a:extLst>
              <a:ext uri="{FF2B5EF4-FFF2-40B4-BE49-F238E27FC236}">
                <a16:creationId xmlns:a16="http://schemas.microsoft.com/office/drawing/2014/main" id="{D1319C9E-F1F2-1C4C-AE3A-65F5CFE4F192}"/>
              </a:ext>
            </a:extLst>
          </p:cNvPr>
          <p:cNvSpPr>
            <a:spLocks noGrp="1"/>
          </p:cNvSpPr>
          <p:nvPr>
            <p:ph type="sldNum" sz="quarter" idx="12"/>
          </p:nvPr>
        </p:nvSpPr>
        <p:spPr/>
        <p:txBody>
          <a:bodyPr/>
          <a:lstStyle/>
          <a:p>
            <a:fld id="{39F87B00-98F1-A442-A77F-58929755F44E}" type="slidenum">
              <a:rPr lang="en-US" smtClean="0"/>
              <a:t>‹#›</a:t>
            </a:fld>
            <a:endParaRPr lang="en-US"/>
          </a:p>
        </p:txBody>
      </p:sp>
      <p:pic>
        <p:nvPicPr>
          <p:cNvPr id="7" name="Picture 6" descr="Lion_Purple WEB.ai"/>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838126" y="5944755"/>
            <a:ext cx="1084525" cy="818415"/>
          </a:xfrm>
          <a:prstGeom prst="rect">
            <a:avLst/>
          </a:prstGeom>
        </p:spPr>
      </p:pic>
    </p:spTree>
    <p:extLst>
      <p:ext uri="{BB962C8B-B14F-4D97-AF65-F5344CB8AC3E}">
        <p14:creationId xmlns:p14="http://schemas.microsoft.com/office/powerpoint/2010/main" val="21185689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8EEB9-42DB-A447-A87B-E3E46DFC6B0D}"/>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B5F21371-C8FB-4042-AD5E-B1FD6AFD0B43}"/>
              </a:ext>
            </a:extLst>
          </p:cNvPr>
          <p:cNvSpPr>
            <a:spLocks noGrp="1"/>
          </p:cNvSpPr>
          <p:nvPr>
            <p:ph type="sldNum" sz="quarter" idx="12"/>
          </p:nvPr>
        </p:nvSpPr>
        <p:spPr/>
        <p:txBody>
          <a:bodyPr/>
          <a:lstStyle/>
          <a:p>
            <a:fld id="{39F87B00-98F1-A442-A77F-58929755F44E}" type="slidenum">
              <a:rPr lang="en-US" smtClean="0"/>
              <a:t>‹#›</a:t>
            </a:fld>
            <a:endParaRPr lang="en-US"/>
          </a:p>
        </p:txBody>
      </p:sp>
      <p:pic>
        <p:nvPicPr>
          <p:cNvPr id="6" name="Picture 5" descr="Lion_Purple WEB.ai"/>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838126" y="5944755"/>
            <a:ext cx="1084525" cy="818415"/>
          </a:xfrm>
          <a:prstGeom prst="rect">
            <a:avLst/>
          </a:prstGeom>
        </p:spPr>
      </p:pic>
    </p:spTree>
    <p:extLst>
      <p:ext uri="{BB962C8B-B14F-4D97-AF65-F5344CB8AC3E}">
        <p14:creationId xmlns:p14="http://schemas.microsoft.com/office/powerpoint/2010/main" val="738072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1BD283C-1069-684B-A87A-CD0DB904CEB4}"/>
              </a:ext>
            </a:extLst>
          </p:cNvPr>
          <p:cNvSpPr>
            <a:spLocks noGrp="1"/>
          </p:cNvSpPr>
          <p:nvPr>
            <p:ph type="sldNum" sz="quarter" idx="12"/>
          </p:nvPr>
        </p:nvSpPr>
        <p:spPr/>
        <p:txBody>
          <a:bodyPr/>
          <a:lstStyle/>
          <a:p>
            <a:fld id="{39F87B00-98F1-A442-A77F-58929755F44E}" type="slidenum">
              <a:rPr lang="en-US" smtClean="0"/>
              <a:t>‹#›</a:t>
            </a:fld>
            <a:endParaRPr lang="en-US"/>
          </a:p>
        </p:txBody>
      </p:sp>
      <p:pic>
        <p:nvPicPr>
          <p:cNvPr id="5" name="Picture 4" descr="Lion_Purple WEB.ai"/>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838126" y="5944755"/>
            <a:ext cx="1084525" cy="818415"/>
          </a:xfrm>
          <a:prstGeom prst="rect">
            <a:avLst/>
          </a:prstGeom>
        </p:spPr>
      </p:pic>
    </p:spTree>
    <p:extLst>
      <p:ext uri="{BB962C8B-B14F-4D97-AF65-F5344CB8AC3E}">
        <p14:creationId xmlns:p14="http://schemas.microsoft.com/office/powerpoint/2010/main" val="37251652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2C83096-7257-B041-A26D-2E6173F9E119}"/>
              </a:ext>
            </a:extLst>
          </p:cNvPr>
          <p:cNvSpPr/>
          <p:nvPr userDrawn="1"/>
        </p:nvSpPr>
        <p:spPr>
          <a:xfrm>
            <a:off x="0" y="6014350"/>
            <a:ext cx="12192000" cy="8436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userDrawn="1"/>
        </p:nvPicPr>
        <p:blipFill>
          <a:blip r:embed="rId2"/>
          <a:stretch>
            <a:fillRect/>
          </a:stretch>
        </p:blipFill>
        <p:spPr>
          <a:xfrm>
            <a:off x="0" y="6718928"/>
            <a:ext cx="12192000" cy="139700"/>
          </a:xfrm>
          <a:prstGeom prst="rect">
            <a:avLst/>
          </a:prstGeom>
        </p:spPr>
      </p:pic>
      <p:sp>
        <p:nvSpPr>
          <p:cNvPr id="9" name="Text Placeholder 8"/>
          <p:cNvSpPr>
            <a:spLocks noGrp="1"/>
          </p:cNvSpPr>
          <p:nvPr>
            <p:ph type="body" sz="quarter" idx="10" hasCustomPrompt="1"/>
          </p:nvPr>
        </p:nvSpPr>
        <p:spPr>
          <a:xfrm>
            <a:off x="250215" y="6120992"/>
            <a:ext cx="10166944" cy="597936"/>
          </a:xfrm>
          <a:ln>
            <a:noFill/>
          </a:ln>
        </p:spPr>
        <p:txBody>
          <a:bodyPr/>
          <a:lstStyle>
            <a:lvl1pPr marL="0" indent="0">
              <a:buNone/>
              <a:defRPr baseline="0"/>
            </a:lvl1pPr>
            <a:lvl2pPr marL="457200" indent="0">
              <a:buNone/>
              <a:defRPr/>
            </a:lvl2pPr>
            <a:lvl3pPr marL="914400" indent="0">
              <a:buNone/>
              <a:defRPr/>
            </a:lvl3pPr>
            <a:lvl4pPr marL="1371600" indent="0">
              <a:buNone/>
              <a:defRPr/>
            </a:lvl4pPr>
            <a:lvl5pPr marL="1828800" indent="0">
              <a:buNone/>
              <a:defRPr/>
            </a:lvl5pPr>
          </a:lstStyle>
          <a:p>
            <a:pPr lvl="0"/>
            <a:r>
              <a:rPr lang="en-AU"/>
              <a:t>Image annotation goes here</a:t>
            </a:r>
            <a:endParaRPr lang="en-US"/>
          </a:p>
        </p:txBody>
      </p:sp>
      <p:sp>
        <p:nvSpPr>
          <p:cNvPr id="12" name="Picture Placeholder 2">
            <a:extLst>
              <a:ext uri="{FF2B5EF4-FFF2-40B4-BE49-F238E27FC236}">
                <a16:creationId xmlns:a16="http://schemas.microsoft.com/office/drawing/2014/main" id="{BA582550-DA46-0A48-9B19-C6E7F034A77C}"/>
              </a:ext>
            </a:extLst>
          </p:cNvPr>
          <p:cNvSpPr>
            <a:spLocks noGrp="1"/>
          </p:cNvSpPr>
          <p:nvPr>
            <p:ph type="pic" idx="1" hasCustomPrompt="1"/>
          </p:nvPr>
        </p:nvSpPr>
        <p:spPr>
          <a:xfrm>
            <a:off x="0" y="1"/>
            <a:ext cx="12192000" cy="6014350"/>
          </a:xfrm>
          <a:solidFill>
            <a:srgbClr val="BFBFBF"/>
          </a:solidFill>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Insert Picture</a:t>
            </a:r>
          </a:p>
        </p:txBody>
      </p:sp>
      <p:pic>
        <p:nvPicPr>
          <p:cNvPr id="7" name="Picture 6" descr="Lion_Purple WEB.ai"/>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838126" y="5944755"/>
            <a:ext cx="1084525" cy="818415"/>
          </a:xfrm>
          <a:prstGeom prst="rect">
            <a:avLst/>
          </a:prstGeom>
        </p:spPr>
      </p:pic>
    </p:spTree>
    <p:extLst>
      <p:ext uri="{BB962C8B-B14F-4D97-AF65-F5344CB8AC3E}">
        <p14:creationId xmlns:p14="http://schemas.microsoft.com/office/powerpoint/2010/main" val="986682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Fullscreen Pic">
    <p:spTree>
      <p:nvGrpSpPr>
        <p:cNvPr id="1" name=""/>
        <p:cNvGrpSpPr/>
        <p:nvPr/>
      </p:nvGrpSpPr>
      <p:grpSpPr>
        <a:xfrm>
          <a:off x="0" y="0"/>
          <a:ext cx="0" cy="0"/>
          <a:chOff x="0" y="0"/>
          <a:chExt cx="0" cy="0"/>
        </a:xfrm>
      </p:grpSpPr>
      <p:sp>
        <p:nvSpPr>
          <p:cNvPr id="12" name="Picture Placeholder 2">
            <a:extLst>
              <a:ext uri="{FF2B5EF4-FFF2-40B4-BE49-F238E27FC236}">
                <a16:creationId xmlns:a16="http://schemas.microsoft.com/office/drawing/2014/main" id="{BA582550-DA46-0A48-9B19-C6E7F034A77C}"/>
              </a:ext>
            </a:extLst>
          </p:cNvPr>
          <p:cNvSpPr>
            <a:spLocks noGrp="1"/>
          </p:cNvSpPr>
          <p:nvPr>
            <p:ph type="pic" idx="1" hasCustomPrompt="1"/>
          </p:nvPr>
        </p:nvSpPr>
        <p:spPr>
          <a:xfrm>
            <a:off x="0" y="0"/>
            <a:ext cx="12192000" cy="6857999"/>
          </a:xfrm>
          <a:solidFill>
            <a:schemeClr val="bg1">
              <a:lumMod val="75000"/>
            </a:schemeClr>
          </a:solidFill>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Insert Picture</a:t>
            </a:r>
          </a:p>
        </p:txBody>
      </p:sp>
      <p:sp>
        <p:nvSpPr>
          <p:cNvPr id="9" name="Text Placeholder 8"/>
          <p:cNvSpPr>
            <a:spLocks noGrp="1"/>
          </p:cNvSpPr>
          <p:nvPr>
            <p:ph type="body" sz="quarter" idx="10" hasCustomPrompt="1"/>
          </p:nvPr>
        </p:nvSpPr>
        <p:spPr>
          <a:xfrm>
            <a:off x="0" y="4750078"/>
            <a:ext cx="6057649" cy="885888"/>
          </a:xfrm>
          <a:solidFill>
            <a:srgbClr val="FFFFFF"/>
          </a:solidFill>
          <a:ln>
            <a:noFill/>
          </a:ln>
          <a:effectLst>
            <a:innerShdw dist="50800" dir="5160000">
              <a:srgbClr val="4F2759"/>
            </a:innerShdw>
          </a:effectLst>
        </p:spPr>
        <p:txBody>
          <a:bodyPr wrap="square" lIns="180000" tIns="187200" rIns="180000" bIns="187200" anchor="ctr" anchorCtr="0">
            <a:spAutoFit/>
          </a:bodyPr>
          <a:lstStyle>
            <a:lvl1pPr marL="0" indent="0">
              <a:buNone/>
              <a:defRPr sz="3600" b="1" i="0" u="none" normalizeH="0" baseline="0"/>
            </a:lvl1pPr>
            <a:lvl2pPr marL="457200" indent="0">
              <a:buNone/>
              <a:defRPr/>
            </a:lvl2pPr>
            <a:lvl3pPr marL="914400" indent="0">
              <a:buNone/>
              <a:defRPr/>
            </a:lvl3pPr>
            <a:lvl4pPr marL="1371600" indent="0">
              <a:buNone/>
              <a:defRPr/>
            </a:lvl4pPr>
            <a:lvl5pPr marL="1828800" indent="0">
              <a:buNone/>
              <a:defRPr/>
            </a:lvl5pPr>
          </a:lstStyle>
          <a:p>
            <a:pPr lvl="0"/>
            <a:r>
              <a:rPr lang="en-AU"/>
              <a:t>Image Headline on the left</a:t>
            </a:r>
            <a:endParaRPr lang="en-US"/>
          </a:p>
        </p:txBody>
      </p:sp>
    </p:spTree>
    <p:extLst>
      <p:ext uri="{BB962C8B-B14F-4D97-AF65-F5344CB8AC3E}">
        <p14:creationId xmlns:p14="http://schemas.microsoft.com/office/powerpoint/2010/main" val="7069263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77D26-29C7-2843-8A51-92FCAC7203AB}"/>
              </a:ext>
            </a:extLst>
          </p:cNvPr>
          <p:cNvSpPr>
            <a:spLocks noGrp="1"/>
          </p:cNvSpPr>
          <p:nvPr>
            <p:ph type="title" hasCustomPrompt="1"/>
          </p:nvPr>
        </p:nvSpPr>
        <p:spPr>
          <a:xfrm>
            <a:off x="6464347" y="457200"/>
            <a:ext cx="5187173" cy="1600200"/>
          </a:xfrm>
        </p:spPr>
        <p:txBody>
          <a:bodyPr anchor="b">
            <a:normAutofit/>
          </a:bodyPr>
          <a:lstStyle>
            <a:lvl1pPr>
              <a:defRPr sz="3600"/>
            </a:lvl1pPr>
          </a:lstStyle>
          <a:p>
            <a:r>
              <a:rPr lang="en-US"/>
              <a:t>Heading</a:t>
            </a:r>
          </a:p>
        </p:txBody>
      </p:sp>
      <p:sp>
        <p:nvSpPr>
          <p:cNvPr id="3" name="Picture Placeholder 2">
            <a:extLst>
              <a:ext uri="{FF2B5EF4-FFF2-40B4-BE49-F238E27FC236}">
                <a16:creationId xmlns:a16="http://schemas.microsoft.com/office/drawing/2014/main" id="{BA582550-DA46-0A48-9B19-C6E7F034A77C}"/>
              </a:ext>
            </a:extLst>
          </p:cNvPr>
          <p:cNvSpPr>
            <a:spLocks noGrp="1"/>
          </p:cNvSpPr>
          <p:nvPr>
            <p:ph type="pic" idx="1" hasCustomPrompt="1"/>
          </p:nvPr>
        </p:nvSpPr>
        <p:spPr>
          <a:xfrm>
            <a:off x="0" y="0"/>
            <a:ext cx="5872138" cy="6713231"/>
          </a:xfrm>
          <a:solidFill>
            <a:srgbClr val="BFBFBF"/>
          </a:solidFill>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Insert Picture</a:t>
            </a:r>
          </a:p>
        </p:txBody>
      </p:sp>
      <p:sp>
        <p:nvSpPr>
          <p:cNvPr id="4" name="Text Placeholder 3">
            <a:extLst>
              <a:ext uri="{FF2B5EF4-FFF2-40B4-BE49-F238E27FC236}">
                <a16:creationId xmlns:a16="http://schemas.microsoft.com/office/drawing/2014/main" id="{CC6903ED-3C15-7145-A7F7-435F18185E3C}"/>
              </a:ext>
            </a:extLst>
          </p:cNvPr>
          <p:cNvSpPr>
            <a:spLocks noGrp="1"/>
          </p:cNvSpPr>
          <p:nvPr>
            <p:ph type="body" sz="half" idx="2"/>
          </p:nvPr>
        </p:nvSpPr>
        <p:spPr>
          <a:xfrm>
            <a:off x="6464347" y="2057400"/>
            <a:ext cx="5187173" cy="38115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8" name="Picture 7" descr="Lion_Purple WEB.ai"/>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838126" y="5944755"/>
            <a:ext cx="1084525" cy="818415"/>
          </a:xfrm>
          <a:prstGeom prst="rect">
            <a:avLst/>
          </a:prstGeom>
        </p:spPr>
      </p:pic>
    </p:spTree>
    <p:extLst>
      <p:ext uri="{BB962C8B-B14F-4D97-AF65-F5344CB8AC3E}">
        <p14:creationId xmlns:p14="http://schemas.microsoft.com/office/powerpoint/2010/main" val="155435310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1_Basic_Content_Logo_Top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9319-C1A4-344F-AA74-3E16BE3D58EA}"/>
              </a:ext>
            </a:extLst>
          </p:cNvPr>
          <p:cNvSpPr>
            <a:spLocks noGrp="1"/>
          </p:cNvSpPr>
          <p:nvPr>
            <p:ph type="title"/>
          </p:nvPr>
        </p:nvSpPr>
        <p:spPr>
          <a:xfrm>
            <a:off x="824240" y="365125"/>
            <a:ext cx="9136438"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AAA87B9-B20A-CA42-8059-0D83B14F6CBF}"/>
              </a:ext>
            </a:extLst>
          </p:cNvPr>
          <p:cNvSpPr>
            <a:spLocks noGrp="1"/>
          </p:cNvSpPr>
          <p:nvPr>
            <p:ph idx="1"/>
          </p:nvPr>
        </p:nvSpPr>
        <p:spPr>
          <a:xfrm>
            <a:off x="824240" y="1825625"/>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3B9513F-592D-EB43-80A9-AADFB6BD8F5C}"/>
              </a:ext>
            </a:extLst>
          </p:cNvPr>
          <p:cNvSpPr>
            <a:spLocks noGrp="1"/>
          </p:cNvSpPr>
          <p:nvPr>
            <p:ph type="sldNum" sz="quarter" idx="12"/>
          </p:nvPr>
        </p:nvSpPr>
        <p:spPr/>
        <p:txBody>
          <a:bodyPr/>
          <a:lstStyle/>
          <a:p>
            <a:fld id="{39F87B00-98F1-A442-A77F-58929755F44E}" type="slidenum">
              <a:rPr lang="en-US" smtClean="0"/>
              <a:t>‹#›</a:t>
            </a:fld>
            <a:endParaRPr lang="en-US"/>
          </a:p>
        </p:txBody>
      </p:sp>
      <p:pic>
        <p:nvPicPr>
          <p:cNvPr id="5" name="Picture 4">
            <a:extLst>
              <a:ext uri="{FF2B5EF4-FFF2-40B4-BE49-F238E27FC236}">
                <a16:creationId xmlns:a16="http://schemas.microsoft.com/office/drawing/2014/main" id="{86733284-3AEE-E248-AD84-AFD5D5F803CB}"/>
              </a:ext>
            </a:extLst>
          </p:cNvPr>
          <p:cNvPicPr>
            <a:picLocks noChangeAspect="1"/>
          </p:cNvPicPr>
          <p:nvPr userDrawn="1"/>
        </p:nvPicPr>
        <p:blipFill>
          <a:blip r:embed="rId2"/>
          <a:stretch>
            <a:fillRect/>
          </a:stretch>
        </p:blipFill>
        <p:spPr>
          <a:xfrm>
            <a:off x="9974638" y="344022"/>
            <a:ext cx="1504454" cy="1137007"/>
          </a:xfrm>
          <a:prstGeom prst="rect">
            <a:avLst/>
          </a:prstGeom>
        </p:spPr>
      </p:pic>
    </p:spTree>
    <p:extLst>
      <p:ext uri="{BB962C8B-B14F-4D97-AF65-F5344CB8AC3E}">
        <p14:creationId xmlns:p14="http://schemas.microsoft.com/office/powerpoint/2010/main" val="32717474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3622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1.emf"/><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990E64-1E1F-1F49-9CC5-A4CC108B67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5ED8D30-826A-0547-B4DE-0B92DD90C0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D46DE9A-BC9E-FB40-9246-A1ECDBDF5DDB}"/>
              </a:ext>
            </a:extLst>
          </p:cNvPr>
          <p:cNvSpPr>
            <a:spLocks noGrp="1"/>
          </p:cNvSpPr>
          <p:nvPr>
            <p:ph type="sldNum" sz="quarter" idx="4"/>
          </p:nvPr>
        </p:nvSpPr>
        <p:spPr>
          <a:xfrm>
            <a:off x="219792" y="6205046"/>
            <a:ext cx="2743200" cy="365125"/>
          </a:xfrm>
          <a:prstGeom prst="rect">
            <a:avLst/>
          </a:prstGeom>
        </p:spPr>
        <p:txBody>
          <a:bodyPr vert="horz" lIns="91440" tIns="45720" rIns="91440" bIns="45720" rtlCol="0" anchor="ctr"/>
          <a:lstStyle>
            <a:lvl1pPr algn="l">
              <a:defRPr sz="1050">
                <a:solidFill>
                  <a:srgbClr val="4F2759"/>
                </a:solidFill>
                <a:latin typeface="Arial"/>
                <a:cs typeface="Arial"/>
              </a:defRPr>
            </a:lvl1pPr>
          </a:lstStyle>
          <a:p>
            <a:fld id="{39F87B00-98F1-A442-A77F-58929755F44E}" type="slidenum">
              <a:rPr lang="en-US" smtClean="0"/>
              <a:pPr/>
              <a:t>‹#›</a:t>
            </a:fld>
            <a:endParaRPr lang="en-US" dirty="0"/>
          </a:p>
        </p:txBody>
      </p:sp>
      <p:pic>
        <p:nvPicPr>
          <p:cNvPr id="8" name="Picture 7"/>
          <p:cNvPicPr>
            <a:picLocks noChangeAspect="1"/>
          </p:cNvPicPr>
          <p:nvPr userDrawn="1"/>
        </p:nvPicPr>
        <p:blipFill>
          <a:blip r:embed="rId16"/>
          <a:stretch>
            <a:fillRect/>
          </a:stretch>
        </p:blipFill>
        <p:spPr>
          <a:xfrm>
            <a:off x="0" y="6718928"/>
            <a:ext cx="12192000" cy="139700"/>
          </a:xfrm>
          <a:prstGeom prst="rect">
            <a:avLst/>
          </a:prstGeom>
        </p:spPr>
      </p:pic>
    </p:spTree>
    <p:extLst>
      <p:ext uri="{BB962C8B-B14F-4D97-AF65-F5344CB8AC3E}">
        <p14:creationId xmlns:p14="http://schemas.microsoft.com/office/powerpoint/2010/main" val="2810661759"/>
      </p:ext>
    </p:extLst>
  </p:cSld>
  <p:clrMap bg1="lt1" tx1="dk1" bg2="lt2" tx2="dk2" accent1="accent1" accent2="accent2" accent3="accent3" accent4="accent4" accent5="accent5" accent6="accent6" hlink="hlink" folHlink="folHlink"/>
  <p:sldLayoutIdLst>
    <p:sldLayoutId id="2147483649" r:id="rId1"/>
    <p:sldLayoutId id="2147483674" r:id="rId2"/>
    <p:sldLayoutId id="2147483671" r:id="rId3"/>
    <p:sldLayoutId id="2147483650" r:id="rId4"/>
    <p:sldLayoutId id="2147483653" r:id="rId5"/>
    <p:sldLayoutId id="2147483659" r:id="rId6"/>
    <p:sldLayoutId id="2147483651" r:id="rId7"/>
    <p:sldLayoutId id="2147483672" r:id="rId8"/>
    <p:sldLayoutId id="2147483673" r:id="rId9"/>
    <p:sldLayoutId id="2147483655" r:id="rId10"/>
    <p:sldLayoutId id="2147483660" r:id="rId11"/>
    <p:sldLayoutId id="2147483661" r:id="rId12"/>
    <p:sldLayoutId id="2147483657" r:id="rId13"/>
    <p:sldLayoutId id="2147483692" r:id="rId14"/>
  </p:sldLayoutIdLst>
  <p:txStyles>
    <p:titleStyle>
      <a:lvl1pPr algn="l" defTabSz="914400" rtl="0" eaLnBrk="1" latinLnBrk="0" hangingPunct="1">
        <a:lnSpc>
          <a:spcPct val="90000"/>
        </a:lnSpc>
        <a:spcBef>
          <a:spcPct val="0"/>
        </a:spcBef>
        <a:buNone/>
        <a:defRPr sz="4400" b="1" kern="1200">
          <a:solidFill>
            <a:srgbClr val="C59F40"/>
          </a:solidFill>
          <a:latin typeface="Arial"/>
          <a:ea typeface="+mj-ea"/>
          <a:cs typeface="Arial"/>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4F2759"/>
          </a:solidFill>
          <a:latin typeface="Arial"/>
          <a:ea typeface="+mn-ea"/>
          <a:cs typeface="Arial"/>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4F2759"/>
          </a:solidFill>
          <a:latin typeface="Arial"/>
          <a:ea typeface="+mn-ea"/>
          <a:cs typeface="Arial"/>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4F2759"/>
          </a:solidFill>
          <a:latin typeface="Arial"/>
          <a:ea typeface="+mn-ea"/>
          <a:cs typeface="Arial"/>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4F2759"/>
          </a:solidFill>
          <a:latin typeface="Arial"/>
          <a:ea typeface="+mn-ea"/>
          <a:cs typeface="Arial"/>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4F2759"/>
          </a:solidFill>
          <a:latin typeface="Arial"/>
          <a:ea typeface="+mn-ea"/>
          <a:cs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E43CE6-C04D-AB5C-F887-32B8A1E4EF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Slide Name here</a:t>
            </a:r>
            <a:endParaRPr lang="en-AU" dirty="0"/>
          </a:p>
        </p:txBody>
      </p:sp>
      <p:sp>
        <p:nvSpPr>
          <p:cNvPr id="3" name="Text Placeholder 2">
            <a:extLst>
              <a:ext uri="{FF2B5EF4-FFF2-40B4-BE49-F238E27FC236}">
                <a16:creationId xmlns:a16="http://schemas.microsoft.com/office/drawing/2014/main" id="{DB2450AA-6E65-F0D4-BCD1-32B410E766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910521569"/>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b="1"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990E64-1E1F-1F49-9CC5-A4CC108B67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5ED8D30-826A-0547-B4DE-0B92DD90C0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D46DE9A-BC9E-FB40-9246-A1ECDBDF5DDB}"/>
              </a:ext>
            </a:extLst>
          </p:cNvPr>
          <p:cNvSpPr>
            <a:spLocks noGrp="1"/>
          </p:cNvSpPr>
          <p:nvPr>
            <p:ph type="sldNum" sz="quarter" idx="4"/>
          </p:nvPr>
        </p:nvSpPr>
        <p:spPr>
          <a:xfrm>
            <a:off x="219792" y="6205046"/>
            <a:ext cx="2743200" cy="365125"/>
          </a:xfrm>
          <a:prstGeom prst="rect">
            <a:avLst/>
          </a:prstGeom>
        </p:spPr>
        <p:txBody>
          <a:bodyPr vert="horz" lIns="91440" tIns="45720" rIns="91440" bIns="45720" rtlCol="0" anchor="ctr"/>
          <a:lstStyle>
            <a:lvl1pPr algn="l">
              <a:defRPr sz="1050">
                <a:solidFill>
                  <a:srgbClr val="4F2759"/>
                </a:solidFill>
                <a:latin typeface="Arial"/>
                <a:cs typeface="Arial"/>
              </a:defRPr>
            </a:lvl1pPr>
          </a:lstStyle>
          <a:p>
            <a:fld id="{39F87B00-98F1-A442-A77F-58929755F44E}" type="slidenum">
              <a:rPr lang="en-US" smtClean="0"/>
              <a:pPr/>
              <a:t>‹#›</a:t>
            </a:fld>
            <a:endParaRPr lang="en-US"/>
          </a:p>
        </p:txBody>
      </p:sp>
      <p:pic>
        <p:nvPicPr>
          <p:cNvPr id="8" name="Picture 7"/>
          <p:cNvPicPr>
            <a:picLocks noChangeAspect="1"/>
          </p:cNvPicPr>
          <p:nvPr userDrawn="1"/>
        </p:nvPicPr>
        <p:blipFill>
          <a:blip r:embed="rId15"/>
          <a:stretch>
            <a:fillRect/>
          </a:stretch>
        </p:blipFill>
        <p:spPr>
          <a:xfrm>
            <a:off x="0" y="6718928"/>
            <a:ext cx="12192000" cy="139700"/>
          </a:xfrm>
          <a:prstGeom prst="rect">
            <a:avLst/>
          </a:prstGeom>
        </p:spPr>
      </p:pic>
    </p:spTree>
    <p:extLst>
      <p:ext uri="{BB962C8B-B14F-4D97-AF65-F5344CB8AC3E}">
        <p14:creationId xmlns:p14="http://schemas.microsoft.com/office/powerpoint/2010/main" val="382447495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3" r:id="rId13"/>
  </p:sldLayoutIdLst>
  <p:txStyles>
    <p:titleStyle>
      <a:lvl1pPr algn="l" defTabSz="914400" rtl="0" eaLnBrk="1" latinLnBrk="0" hangingPunct="1">
        <a:lnSpc>
          <a:spcPct val="90000"/>
        </a:lnSpc>
        <a:spcBef>
          <a:spcPct val="0"/>
        </a:spcBef>
        <a:buNone/>
        <a:defRPr sz="4400" b="1" kern="1200">
          <a:solidFill>
            <a:srgbClr val="C59F40"/>
          </a:solidFill>
          <a:latin typeface="Arial"/>
          <a:ea typeface="+mj-ea"/>
          <a:cs typeface="Arial"/>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4F2759"/>
          </a:solidFill>
          <a:latin typeface="Arial"/>
          <a:ea typeface="+mn-ea"/>
          <a:cs typeface="Arial"/>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4F2759"/>
          </a:solidFill>
          <a:latin typeface="Arial"/>
          <a:ea typeface="+mn-ea"/>
          <a:cs typeface="Arial"/>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4F2759"/>
          </a:solidFill>
          <a:latin typeface="Arial"/>
          <a:ea typeface="+mn-ea"/>
          <a:cs typeface="Arial"/>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4F2759"/>
          </a:solidFill>
          <a:latin typeface="Arial"/>
          <a:ea typeface="+mn-ea"/>
          <a:cs typeface="Arial"/>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4F2759"/>
          </a:solidFill>
          <a:latin typeface="Arial"/>
          <a:ea typeface="+mn-ea"/>
          <a:cs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9.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6.png"/><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https://openclipart.org/detail/169841/boat-illustration"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image" Target="../media/image31.pn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mailto:susan.mu@wesleycollege.edu.au" TargetMode="External"/><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5E2E1-66D0-6F9D-DBAB-1A121986150C}"/>
              </a:ext>
            </a:extLst>
          </p:cNvPr>
          <p:cNvSpPr>
            <a:spLocks noGrp="1"/>
          </p:cNvSpPr>
          <p:nvPr>
            <p:ph type="ctrTitle"/>
          </p:nvPr>
        </p:nvSpPr>
        <p:spPr>
          <a:xfrm>
            <a:off x="683021" y="4640212"/>
            <a:ext cx="6371876" cy="1067913"/>
          </a:xfrm>
        </p:spPr>
        <p:txBody>
          <a:bodyPr>
            <a:normAutofit fontScale="90000"/>
          </a:bodyPr>
          <a:lstStyle/>
          <a:p>
            <a:br>
              <a:rPr lang="en-US" dirty="0"/>
            </a:br>
            <a:r>
              <a:rPr lang="en-US" dirty="0"/>
              <a:t>Wesley College </a:t>
            </a:r>
            <a:br>
              <a:rPr lang="en-US" dirty="0"/>
            </a:br>
            <a:r>
              <a:rPr lang="en-US" dirty="0"/>
              <a:t>English Language Preparation Program</a:t>
            </a:r>
            <a:endParaRPr lang="en-AU" dirty="0"/>
          </a:p>
        </p:txBody>
      </p:sp>
      <p:sp>
        <p:nvSpPr>
          <p:cNvPr id="3" name="Subtitle 2">
            <a:extLst>
              <a:ext uri="{FF2B5EF4-FFF2-40B4-BE49-F238E27FC236}">
                <a16:creationId xmlns:a16="http://schemas.microsoft.com/office/drawing/2014/main" id="{DF339619-394D-0A9F-F370-F236C213305D}"/>
              </a:ext>
            </a:extLst>
          </p:cNvPr>
          <p:cNvSpPr>
            <a:spLocks noGrp="1"/>
          </p:cNvSpPr>
          <p:nvPr>
            <p:ph type="subTitle" idx="1"/>
          </p:nvPr>
        </p:nvSpPr>
        <p:spPr/>
        <p:txBody>
          <a:bodyPr/>
          <a:lstStyle/>
          <a:p>
            <a:r>
              <a:rPr lang="en-AU" dirty="0"/>
              <a:t>Susan Mu</a:t>
            </a:r>
          </a:p>
        </p:txBody>
      </p:sp>
    </p:spTree>
    <p:extLst>
      <p:ext uri="{BB962C8B-B14F-4D97-AF65-F5344CB8AC3E}">
        <p14:creationId xmlns:p14="http://schemas.microsoft.com/office/powerpoint/2010/main" val="1873940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CE1997-2311-EFE1-6009-52FA2962D3B3}"/>
              </a:ext>
            </a:extLst>
          </p:cNvPr>
          <p:cNvSpPr>
            <a:spLocks noGrp="1"/>
          </p:cNvSpPr>
          <p:nvPr>
            <p:ph idx="1"/>
          </p:nvPr>
        </p:nvSpPr>
        <p:spPr>
          <a:xfrm>
            <a:off x="1828799" y="1385889"/>
            <a:ext cx="8743533" cy="5308588"/>
          </a:xfrm>
        </p:spPr>
        <p:txBody>
          <a:bodyPr/>
          <a:lstStyle/>
          <a:p>
            <a:pPr marL="0" indent="0">
              <a:buNone/>
            </a:pPr>
            <a:r>
              <a:rPr lang="en-AU" sz="2500" dirty="0">
                <a:latin typeface="Arial" panose="020B0604020202020204" pitchFamily="34" charset="0"/>
                <a:cs typeface="Arial" panose="020B0604020202020204" pitchFamily="34" charset="0"/>
              </a:rPr>
              <a:t>I begin today by acknowledging the Traditional Custodians of Country throughout Australia and their connections to land, sea and community.</a:t>
            </a:r>
          </a:p>
          <a:p>
            <a:pPr marL="0" indent="0">
              <a:buNone/>
            </a:pPr>
            <a:r>
              <a:rPr lang="en-AU" sz="2500" dirty="0">
                <a:latin typeface="Arial" panose="020B0604020202020204" pitchFamily="34" charset="0"/>
                <a:cs typeface="Arial" panose="020B0604020202020204" pitchFamily="34" charset="0"/>
              </a:rPr>
              <a:t>I pay my respect to their Elders, past and present, and extend that respect to all Aboriginal and Torres Strait Islander peoples today.</a:t>
            </a:r>
          </a:p>
          <a:p>
            <a:endParaRPr lang="en-AU" dirty="0"/>
          </a:p>
        </p:txBody>
      </p:sp>
      <p:sp>
        <p:nvSpPr>
          <p:cNvPr id="4" name="Title 1">
            <a:extLst>
              <a:ext uri="{FF2B5EF4-FFF2-40B4-BE49-F238E27FC236}">
                <a16:creationId xmlns:a16="http://schemas.microsoft.com/office/drawing/2014/main" id="{CC745A4A-24BB-6340-E47E-256CD7C07F0B}"/>
              </a:ext>
            </a:extLst>
          </p:cNvPr>
          <p:cNvSpPr>
            <a:spLocks noGrp="1"/>
          </p:cNvSpPr>
          <p:nvPr>
            <p:ph type="title"/>
          </p:nvPr>
        </p:nvSpPr>
        <p:spPr>
          <a:xfrm>
            <a:off x="1828800" y="365125"/>
            <a:ext cx="8629650" cy="1343025"/>
          </a:xfrm>
        </p:spPr>
        <p:txBody>
          <a:bodyPr>
            <a:normAutofit/>
          </a:bodyPr>
          <a:lstStyle/>
          <a:p>
            <a:r>
              <a:rPr lang="en-US" sz="4000" dirty="0"/>
              <a:t>Acknowledgement of Country</a:t>
            </a:r>
          </a:p>
        </p:txBody>
      </p:sp>
      <p:grpSp>
        <p:nvGrpSpPr>
          <p:cNvPr id="5" name="Group 4">
            <a:extLst>
              <a:ext uri="{FF2B5EF4-FFF2-40B4-BE49-F238E27FC236}">
                <a16:creationId xmlns:a16="http://schemas.microsoft.com/office/drawing/2014/main" id="{F3D45FBB-7CA7-B61C-4995-E99A0083F3F7}"/>
              </a:ext>
            </a:extLst>
          </p:cNvPr>
          <p:cNvGrpSpPr/>
          <p:nvPr/>
        </p:nvGrpSpPr>
        <p:grpSpPr>
          <a:xfrm>
            <a:off x="3583002" y="3935284"/>
            <a:ext cx="6044195" cy="2886515"/>
            <a:chOff x="2092628" y="3811145"/>
            <a:chExt cx="6044195" cy="2886515"/>
          </a:xfrm>
        </p:grpSpPr>
        <p:pic>
          <p:nvPicPr>
            <p:cNvPr id="6" name="Picture 2" descr="Unveiling the Mystical Canvas: How Dreamtime Relates to Aboriginal Art">
              <a:extLst>
                <a:ext uri="{FF2B5EF4-FFF2-40B4-BE49-F238E27FC236}">
                  <a16:creationId xmlns:a16="http://schemas.microsoft.com/office/drawing/2014/main" id="{B46CBDBA-9236-F291-AE14-CD0A636F10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7153" y="3811145"/>
              <a:ext cx="4789693" cy="268172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02D1D1-10AF-3F4A-0100-F933DAD71EEC}"/>
                </a:ext>
              </a:extLst>
            </p:cNvPr>
            <p:cNvSpPr txBox="1"/>
            <p:nvPr/>
          </p:nvSpPr>
          <p:spPr>
            <a:xfrm>
              <a:off x="2092628" y="6466828"/>
              <a:ext cx="6044195" cy="230832"/>
            </a:xfrm>
            <a:prstGeom prst="rect">
              <a:avLst/>
            </a:prstGeom>
            <a:noFill/>
          </p:spPr>
          <p:txBody>
            <a:bodyPr wrap="square" rtlCol="0">
              <a:spAutoFit/>
            </a:bodyPr>
            <a:lstStyle/>
            <a:p>
              <a:r>
                <a:rPr lang="en-AU" sz="900" b="1" dirty="0">
                  <a:solidFill>
                    <a:srgbClr val="4F2759"/>
                  </a:solidFill>
                </a:rPr>
                <a:t>Image Source: https://store.anmm.gov.au/blog/unveiling-the-mystical-canvas-how-dreamtime-relates-to-aboriginal-art/</a:t>
              </a:r>
            </a:p>
          </p:txBody>
        </p:sp>
      </p:grpSp>
    </p:spTree>
    <p:extLst>
      <p:ext uri="{BB962C8B-B14F-4D97-AF65-F5344CB8AC3E}">
        <p14:creationId xmlns:p14="http://schemas.microsoft.com/office/powerpoint/2010/main" val="2229652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Welcome Video FINAL">
            <a:hlinkClick r:id="" action="ppaction://media"/>
            <a:extLst>
              <a:ext uri="{FF2B5EF4-FFF2-40B4-BE49-F238E27FC236}">
                <a16:creationId xmlns:a16="http://schemas.microsoft.com/office/drawing/2014/main" id="{39C0AB4B-E0C3-259E-19D4-900B7E5821C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6830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6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6DFE24-5995-85AA-AD87-206C8F10428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47196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p:cNvCxnSpPr>
            <a:cxnSpLocks/>
          </p:cNvCxnSpPr>
          <p:nvPr/>
        </p:nvCxnSpPr>
        <p:spPr>
          <a:xfrm flipV="1">
            <a:off x="0" y="3626227"/>
            <a:ext cx="12289134" cy="2322"/>
          </a:xfrm>
          <a:prstGeom prst="line">
            <a:avLst/>
          </a:prstGeom>
          <a:ln w="22225">
            <a:solidFill>
              <a:srgbClr val="FFFFFF">
                <a:alpha val="40000"/>
              </a:srgb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69FB6B8-32D7-7FBC-7585-4D82441B69A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13492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veral images of students sitting on a bench&#10;&#10;AI-generated content may be incorrect.">
            <a:extLst>
              <a:ext uri="{FF2B5EF4-FFF2-40B4-BE49-F238E27FC236}">
                <a16:creationId xmlns:a16="http://schemas.microsoft.com/office/drawing/2014/main" id="{1C2E4122-ABA8-8257-CC39-759CD49D00C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37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4AB7-73F6-2688-FDC5-F87932E052CE}"/>
              </a:ext>
            </a:extLst>
          </p:cNvPr>
          <p:cNvSpPr>
            <a:spLocks noGrp="1"/>
          </p:cNvSpPr>
          <p:nvPr>
            <p:ph type="title"/>
          </p:nvPr>
        </p:nvSpPr>
        <p:spPr>
          <a:xfrm>
            <a:off x="838199" y="376011"/>
            <a:ext cx="10515600" cy="1325563"/>
          </a:xfrm>
        </p:spPr>
        <p:txBody>
          <a:bodyPr anchor="ctr">
            <a:normAutofit/>
          </a:bodyPr>
          <a:lstStyle/>
          <a:p>
            <a:r>
              <a:rPr lang="en-AU" sz="5000" dirty="0"/>
              <a:t>Our students</a:t>
            </a:r>
          </a:p>
        </p:txBody>
      </p:sp>
      <p:pic>
        <p:nvPicPr>
          <p:cNvPr id="2050" name="Picture 2" descr="A group of purple circles with text&#10;&#10;AI-generated content may be incorrect.">
            <a:extLst>
              <a:ext uri="{FF2B5EF4-FFF2-40B4-BE49-F238E27FC236}">
                <a16:creationId xmlns:a16="http://schemas.microsoft.com/office/drawing/2014/main" id="{A1DF01AA-C5E2-AF9C-BD8C-B9C705AEC3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66" t="29685" r="6521" b="12817"/>
          <a:stretch>
            <a:fillRect/>
          </a:stretch>
        </p:blipFill>
        <p:spPr bwMode="auto">
          <a:xfrm>
            <a:off x="1436914" y="1847737"/>
            <a:ext cx="9318171" cy="3505426"/>
          </a:xfrm>
          <a:prstGeom prst="rect">
            <a:avLst/>
          </a:prstGeom>
          <a:solidFill>
            <a:srgbClr val="FFFFFF"/>
          </a:solidFill>
        </p:spPr>
      </p:pic>
    </p:spTree>
    <p:extLst>
      <p:ext uri="{BB962C8B-B14F-4D97-AF65-F5344CB8AC3E}">
        <p14:creationId xmlns:p14="http://schemas.microsoft.com/office/powerpoint/2010/main" val="103345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4890-FF59-FCE5-6DA2-C4F9E3C50507}"/>
              </a:ext>
            </a:extLst>
          </p:cNvPr>
          <p:cNvSpPr>
            <a:spLocks noGrp="1"/>
          </p:cNvSpPr>
          <p:nvPr>
            <p:ph type="title"/>
          </p:nvPr>
        </p:nvSpPr>
        <p:spPr>
          <a:xfrm>
            <a:off x="838200" y="365125"/>
            <a:ext cx="10515600" cy="1325563"/>
          </a:xfrm>
        </p:spPr>
        <p:txBody>
          <a:bodyPr anchor="ctr">
            <a:normAutofit/>
          </a:bodyPr>
          <a:lstStyle/>
          <a:p>
            <a:r>
              <a:rPr lang="en-AU" sz="5000" dirty="0"/>
              <a:t>Program Design</a:t>
            </a:r>
          </a:p>
        </p:txBody>
      </p:sp>
      <p:sp>
        <p:nvSpPr>
          <p:cNvPr id="3" name="Content Placeholder 2">
            <a:extLst>
              <a:ext uri="{FF2B5EF4-FFF2-40B4-BE49-F238E27FC236}">
                <a16:creationId xmlns:a16="http://schemas.microsoft.com/office/drawing/2014/main" id="{6D293F59-CDD8-97E4-3195-14967FD646EF}"/>
              </a:ext>
            </a:extLst>
          </p:cNvPr>
          <p:cNvSpPr>
            <a:spLocks noGrp="1"/>
          </p:cNvSpPr>
          <p:nvPr>
            <p:ph idx="1"/>
          </p:nvPr>
        </p:nvSpPr>
        <p:spPr>
          <a:xfrm>
            <a:off x="5277417" y="1528548"/>
            <a:ext cx="6678021" cy="4763069"/>
          </a:xfrm>
        </p:spPr>
        <p:txBody>
          <a:bodyPr>
            <a:normAutofit/>
          </a:bodyPr>
          <a:lstStyle/>
          <a:p>
            <a:pPr marL="0" indent="0">
              <a:buNone/>
            </a:pPr>
            <a:endParaRPr lang="en-US" sz="2400" b="1" dirty="0"/>
          </a:p>
          <a:p>
            <a:pPr>
              <a:buFont typeface="Wingdings" panose="05000000000000000000" pitchFamily="2" charset="2"/>
              <a:buChar char="§"/>
            </a:pPr>
            <a:r>
              <a:rPr lang="en-AU" dirty="0"/>
              <a:t>Relationship-centred approach</a:t>
            </a:r>
          </a:p>
          <a:p>
            <a:pPr>
              <a:buFont typeface="Wingdings" panose="05000000000000000000" pitchFamily="2" charset="2"/>
              <a:buChar char="§"/>
            </a:pPr>
            <a:r>
              <a:rPr lang="en-AU" dirty="0"/>
              <a:t>Whole journey &amp; person perspective</a:t>
            </a:r>
          </a:p>
          <a:p>
            <a:pPr>
              <a:buFont typeface="Wingdings" panose="05000000000000000000" pitchFamily="2" charset="2"/>
              <a:buChar char="§"/>
            </a:pPr>
            <a:r>
              <a:rPr lang="en-AU" dirty="0"/>
              <a:t>Early and continuous engagement</a:t>
            </a:r>
          </a:p>
          <a:p>
            <a:pPr>
              <a:buFont typeface="Wingdings" panose="05000000000000000000" pitchFamily="2" charset="2"/>
              <a:buChar char="§"/>
            </a:pPr>
            <a:r>
              <a:rPr lang="en-AU" dirty="0"/>
              <a:t>Academic &amp; pastoral care integration</a:t>
            </a:r>
          </a:p>
          <a:p>
            <a:pPr>
              <a:buFont typeface="Wingdings" panose="05000000000000000000" pitchFamily="2" charset="2"/>
              <a:buChar char="§"/>
            </a:pPr>
            <a:r>
              <a:rPr lang="en-AU" dirty="0"/>
              <a:t>Belonging and social integration</a:t>
            </a:r>
          </a:p>
          <a:p>
            <a:pPr>
              <a:buFont typeface="Wingdings" panose="05000000000000000000" pitchFamily="2" charset="2"/>
              <a:buChar char="§"/>
            </a:pPr>
            <a:r>
              <a:rPr lang="en-AU" dirty="0"/>
              <a:t>Supported social participation</a:t>
            </a:r>
          </a:p>
          <a:p>
            <a:pPr>
              <a:buFont typeface="Wingdings" panose="05000000000000000000" pitchFamily="2" charset="2"/>
              <a:buChar char="§"/>
            </a:pPr>
            <a:r>
              <a:rPr lang="en-AU" dirty="0"/>
              <a:t>Community engagement</a:t>
            </a:r>
            <a:r>
              <a:rPr lang="en-AU" sz="2600" dirty="0"/>
              <a:t> </a:t>
            </a:r>
          </a:p>
          <a:p>
            <a:endParaRPr lang="en-US" sz="2400" dirty="0"/>
          </a:p>
        </p:txBody>
      </p:sp>
      <p:pic>
        <p:nvPicPr>
          <p:cNvPr id="3074" name="Picture 2">
            <a:extLst>
              <a:ext uri="{FF2B5EF4-FFF2-40B4-BE49-F238E27FC236}">
                <a16:creationId xmlns:a16="http://schemas.microsoft.com/office/drawing/2014/main" id="{A8794D86-8559-1794-9F71-BEC4BE162F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040" r="-3" b="8671"/>
          <a:stretch>
            <a:fillRect/>
          </a:stretch>
        </p:blipFill>
        <p:spPr bwMode="auto">
          <a:xfrm>
            <a:off x="114868" y="1825625"/>
            <a:ext cx="5162550" cy="4351338"/>
          </a:xfrm>
          <a:prstGeom prst="rect">
            <a:avLst/>
          </a:prstGeom>
          <a:solidFill>
            <a:srgbClr val="FFFFFF"/>
          </a:solidFill>
        </p:spPr>
      </p:pic>
    </p:spTree>
    <p:extLst>
      <p:ext uri="{BB962C8B-B14F-4D97-AF65-F5344CB8AC3E}">
        <p14:creationId xmlns:p14="http://schemas.microsoft.com/office/powerpoint/2010/main" val="3491609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3657600" cy="6858000"/>
          </a:xfrm>
          <a:prstGeom prst="rect">
            <a:avLst/>
          </a:prstGeom>
          <a:solidFill>
            <a:srgbClr val="4B2C6E"/>
          </a:solidFill>
          <a:ln w="12700">
            <a:solidFill>
              <a:srgbClr val="4B2C6E"/>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3" name="Shape 1"/>
          <p:cNvSpPr/>
          <p:nvPr/>
        </p:nvSpPr>
        <p:spPr>
          <a:xfrm>
            <a:off x="0" y="1"/>
            <a:ext cx="3657600" cy="93559"/>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4" name="Text 2"/>
          <p:cNvSpPr/>
          <p:nvPr/>
        </p:nvSpPr>
        <p:spPr>
          <a:xfrm>
            <a:off x="0" y="670560"/>
            <a:ext cx="3901440" cy="13411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8000" b="1">
                <a:solidFill>
                  <a:srgbClr val="FFFFFF"/>
                </a:solidFill>
                <a:latin typeface="Arial"/>
                <a:ea typeface="Avenir" pitchFamily="34" charset="-122"/>
                <a:cs typeface="Arial"/>
              </a:rPr>
              <a:t>ELPP</a:t>
            </a:r>
            <a:endParaRPr lang="en-US" sz="8000">
              <a:latin typeface="Arial"/>
              <a:cs typeface="Arial"/>
            </a:endParaRPr>
          </a:p>
        </p:txBody>
      </p:sp>
      <p:sp>
        <p:nvSpPr>
          <p:cNvPr id="5" name="Shape 3"/>
          <p:cNvSpPr/>
          <p:nvPr/>
        </p:nvSpPr>
        <p:spPr>
          <a:xfrm>
            <a:off x="359150" y="1965923"/>
            <a:ext cx="2926080" cy="60960"/>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6" name="Text 4"/>
          <p:cNvSpPr/>
          <p:nvPr/>
        </p:nvSpPr>
        <p:spPr>
          <a:xfrm>
            <a:off x="2571" y="2097024"/>
            <a:ext cx="3657600" cy="9753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700">
                <a:solidFill>
                  <a:srgbClr val="C9A84C"/>
                </a:solidFill>
                <a:latin typeface="Arial"/>
                <a:ea typeface="Avenir" pitchFamily="34" charset="-122"/>
                <a:cs typeface="Arial"/>
              </a:rPr>
              <a:t>English Language</a:t>
            </a:r>
            <a:endParaRPr lang="en-US" sz="1700">
              <a:latin typeface="Arial"/>
              <a:cs typeface="Arial"/>
            </a:endParaRPr>
          </a:p>
          <a:p>
            <a:pPr marL="0" indent="0" algn="ctr">
              <a:buNone/>
            </a:pPr>
            <a:r>
              <a:rPr lang="en-US" sz="1700">
                <a:solidFill>
                  <a:srgbClr val="C9A84C"/>
                </a:solidFill>
                <a:latin typeface="Arial"/>
                <a:ea typeface="Avenir" pitchFamily="34" charset="-122"/>
                <a:cs typeface="Arial"/>
              </a:rPr>
              <a:t>Preparation Program</a:t>
            </a:r>
            <a:endParaRPr lang="en-US" sz="1700">
              <a:latin typeface="Arial"/>
              <a:cs typeface="Arial"/>
            </a:endParaRPr>
          </a:p>
        </p:txBody>
      </p:sp>
      <p:sp>
        <p:nvSpPr>
          <p:cNvPr id="7" name="Shape 5"/>
          <p:cNvSpPr/>
          <p:nvPr/>
        </p:nvSpPr>
        <p:spPr>
          <a:xfrm>
            <a:off x="359150" y="3081565"/>
            <a:ext cx="2926080" cy="60960"/>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8" name="Text 6"/>
          <p:cNvSpPr/>
          <p:nvPr/>
        </p:nvSpPr>
        <p:spPr>
          <a:xfrm>
            <a:off x="2570" y="3349575"/>
            <a:ext cx="3657600" cy="8534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endParaRPr lang="en-US" sz="1600" b="1">
              <a:solidFill>
                <a:schemeClr val="bg1"/>
              </a:solidFill>
              <a:latin typeface="Arial"/>
              <a:ea typeface="Avenir"/>
              <a:cs typeface="Arial"/>
            </a:endParaRPr>
          </a:p>
          <a:p>
            <a:pPr marL="0" indent="0" algn="ctr">
              <a:buNone/>
            </a:pPr>
            <a:r>
              <a:rPr lang="en-US" sz="1600" b="1">
                <a:solidFill>
                  <a:schemeClr val="bg1"/>
                </a:solidFill>
                <a:latin typeface="Arial"/>
                <a:ea typeface="Avenir" pitchFamily="34" charset="-122"/>
                <a:cs typeface="Arial"/>
              </a:rPr>
              <a:t>Years 7 – 10</a:t>
            </a:r>
            <a:endParaRPr lang="en-US" sz="1600" b="1">
              <a:solidFill>
                <a:schemeClr val="bg1"/>
              </a:solidFill>
              <a:latin typeface="Arial"/>
              <a:cs typeface="Arial"/>
            </a:endParaRPr>
          </a:p>
        </p:txBody>
      </p:sp>
      <p:sp>
        <p:nvSpPr>
          <p:cNvPr id="10" name="Text 8"/>
          <p:cNvSpPr/>
          <p:nvPr/>
        </p:nvSpPr>
        <p:spPr>
          <a:xfrm>
            <a:off x="304800" y="4413504"/>
            <a:ext cx="329184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endParaRPr lang="en-US" sz="2933"/>
          </a:p>
        </p:txBody>
      </p:sp>
      <p:sp>
        <p:nvSpPr>
          <p:cNvPr id="11" name="Text 9"/>
          <p:cNvSpPr/>
          <p:nvPr/>
        </p:nvSpPr>
        <p:spPr>
          <a:xfrm>
            <a:off x="335280" y="4746665"/>
            <a:ext cx="3169920" cy="7924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r>
              <a:rPr lang="en-US" sz="1400" b="1">
                <a:solidFill>
                  <a:srgbClr val="FFFFFF"/>
                </a:solidFill>
                <a:latin typeface="Arial"/>
                <a:ea typeface="Avenir"/>
                <a:cs typeface="Arial"/>
              </a:rPr>
              <a:t>Learning</a:t>
            </a:r>
            <a:r>
              <a:rPr lang="en-US" sz="1400" b="1" dirty="0">
                <a:solidFill>
                  <a:srgbClr val="FFFFFF"/>
                </a:solidFill>
                <a:latin typeface="Arial"/>
                <a:ea typeface="Avenir"/>
                <a:cs typeface="Arial"/>
              </a:rPr>
              <a:t>, Living, Wellbeing</a:t>
            </a:r>
          </a:p>
        </p:txBody>
      </p:sp>
      <p:sp>
        <p:nvSpPr>
          <p:cNvPr id="12" name="Shape 10"/>
          <p:cNvSpPr/>
          <p:nvPr/>
        </p:nvSpPr>
        <p:spPr>
          <a:xfrm>
            <a:off x="731520" y="5754624"/>
            <a:ext cx="2438400" cy="36576"/>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14" name="Text 12"/>
          <p:cNvSpPr/>
          <p:nvPr/>
        </p:nvSpPr>
        <p:spPr>
          <a:xfrm>
            <a:off x="4040987" y="341376"/>
            <a:ext cx="7559040" cy="6096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900" b="1">
                <a:solidFill>
                  <a:srgbClr val="4B2C6E"/>
                </a:solidFill>
                <a:latin typeface="Arial"/>
                <a:ea typeface="Avenir" pitchFamily="34" charset="-122"/>
                <a:cs typeface="Arial"/>
              </a:rPr>
              <a:t>Three Pillars of ELPP</a:t>
            </a:r>
            <a:endParaRPr lang="en-US" sz="2900">
              <a:latin typeface="Arial"/>
              <a:cs typeface="Arial"/>
            </a:endParaRPr>
          </a:p>
        </p:txBody>
      </p:sp>
      <p:sp>
        <p:nvSpPr>
          <p:cNvPr id="15" name="Shape 13"/>
          <p:cNvSpPr/>
          <p:nvPr/>
        </p:nvSpPr>
        <p:spPr>
          <a:xfrm>
            <a:off x="4013445" y="950976"/>
            <a:ext cx="7751835" cy="21226"/>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16" name="Shape 14"/>
          <p:cNvSpPr/>
          <p:nvPr/>
        </p:nvSpPr>
        <p:spPr>
          <a:xfrm>
            <a:off x="3944919" y="1241612"/>
            <a:ext cx="7741920" cy="1560576"/>
          </a:xfrm>
          <a:prstGeom prst="rect">
            <a:avLst/>
          </a:prstGeom>
          <a:solidFill>
            <a:srgbClr val="F2EEF8"/>
          </a:solidFill>
          <a:ln w="6350">
            <a:solidFill>
              <a:srgbClr val="DDD0EE"/>
            </a:solidFill>
            <a:prstDash val="solid"/>
          </a:ln>
          <a:effectLst>
            <a:outerShdw blurRad="38100" dist="127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17" name="Shape 15"/>
          <p:cNvSpPr/>
          <p:nvPr/>
        </p:nvSpPr>
        <p:spPr>
          <a:xfrm>
            <a:off x="3951259" y="1262332"/>
            <a:ext cx="85344" cy="1560576"/>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18" name="Shape 16"/>
          <p:cNvSpPr/>
          <p:nvPr/>
        </p:nvSpPr>
        <p:spPr>
          <a:xfrm>
            <a:off x="4425696" y="1487424"/>
            <a:ext cx="853440" cy="853440"/>
          </a:xfrm>
          <a:prstGeom prst="ellipse">
            <a:avLst/>
          </a:prstGeom>
          <a:solidFill>
            <a:srgbClr val="4B2C6E"/>
          </a:solidFill>
          <a:ln w="12700">
            <a:solidFill>
              <a:srgbClr val="4B2C6E"/>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pic>
        <p:nvPicPr>
          <p:cNvPr id="19" name="Image 0" descr="preencoded.png"/>
          <p:cNvPicPr>
            <a:picLocks noChangeAspect="1"/>
          </p:cNvPicPr>
          <p:nvPr/>
        </p:nvPicPr>
        <p:blipFill>
          <a:blip r:embed="rId3"/>
          <a:stretch>
            <a:fillRect/>
          </a:stretch>
        </p:blipFill>
        <p:spPr>
          <a:xfrm>
            <a:off x="4556783" y="1592843"/>
            <a:ext cx="609600" cy="609600"/>
          </a:xfrm>
          <a:prstGeom prst="rect">
            <a:avLst/>
          </a:prstGeom>
        </p:spPr>
      </p:pic>
      <p:sp>
        <p:nvSpPr>
          <p:cNvPr id="20" name="Text 17"/>
          <p:cNvSpPr/>
          <p:nvPr/>
        </p:nvSpPr>
        <p:spPr>
          <a:xfrm>
            <a:off x="5486400" y="1783043"/>
            <a:ext cx="60960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100" b="1" dirty="0">
                <a:solidFill>
                  <a:srgbClr val="4B2C6E"/>
                </a:solidFill>
                <a:latin typeface="Arial"/>
                <a:ea typeface="Avenir" pitchFamily="34" charset="-122"/>
                <a:cs typeface="Arial"/>
              </a:rPr>
              <a:t>Best Practice in Academic Skills development </a:t>
            </a:r>
            <a:endParaRPr lang="en-US" sz="2100" dirty="0">
              <a:latin typeface="Arial"/>
              <a:cs typeface="Arial"/>
            </a:endParaRPr>
          </a:p>
        </p:txBody>
      </p:sp>
      <p:sp>
        <p:nvSpPr>
          <p:cNvPr id="21" name="Text 18"/>
          <p:cNvSpPr/>
          <p:nvPr/>
        </p:nvSpPr>
        <p:spPr>
          <a:xfrm>
            <a:off x="5486400" y="1727695"/>
            <a:ext cx="6096000" cy="82905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227965" indent="-227965" algn="l">
              <a:buFont typeface="Arial" panose="020B0604020202020204" pitchFamily="34" charset="0"/>
              <a:buChar char="•"/>
            </a:pPr>
            <a:endParaRPr lang="en-US" sz="1450" dirty="0">
              <a:latin typeface="Arial"/>
              <a:ea typeface="Calibri" panose="020F0502020204030204"/>
              <a:cs typeface="Arial"/>
            </a:endParaRPr>
          </a:p>
        </p:txBody>
      </p:sp>
      <p:sp>
        <p:nvSpPr>
          <p:cNvPr id="22" name="Shape 19"/>
          <p:cNvSpPr/>
          <p:nvPr/>
        </p:nvSpPr>
        <p:spPr>
          <a:xfrm>
            <a:off x="4122867" y="2995211"/>
            <a:ext cx="7559040" cy="1560576"/>
          </a:xfrm>
          <a:prstGeom prst="rect">
            <a:avLst/>
          </a:prstGeom>
          <a:solidFill>
            <a:srgbClr val="F2EEF8"/>
          </a:solidFill>
          <a:ln w="6350">
            <a:solidFill>
              <a:srgbClr val="DDD0EE"/>
            </a:solidFill>
            <a:prstDash val="solid"/>
          </a:ln>
          <a:effectLst>
            <a:outerShdw blurRad="38100" dist="127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23" name="Shape 20"/>
          <p:cNvSpPr/>
          <p:nvPr/>
        </p:nvSpPr>
        <p:spPr>
          <a:xfrm>
            <a:off x="4011168" y="2999232"/>
            <a:ext cx="85344" cy="1560576"/>
          </a:xfrm>
          <a:prstGeom prst="rect">
            <a:avLst/>
          </a:prstGeom>
          <a:solidFill>
            <a:srgbClr val="4B2C6E"/>
          </a:solidFill>
          <a:ln w="12700">
            <a:solidFill>
              <a:srgbClr val="4B2C6E"/>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24" name="Shape 21"/>
          <p:cNvSpPr/>
          <p:nvPr/>
        </p:nvSpPr>
        <p:spPr>
          <a:xfrm>
            <a:off x="4352612" y="3255264"/>
            <a:ext cx="853440" cy="853440"/>
          </a:xfrm>
          <a:prstGeom prst="ellipse">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pic>
        <p:nvPicPr>
          <p:cNvPr id="25" name="Image 1" descr="preencoded.png"/>
          <p:cNvPicPr>
            <a:picLocks noChangeAspect="1"/>
          </p:cNvPicPr>
          <p:nvPr/>
        </p:nvPicPr>
        <p:blipFill>
          <a:blip r:embed="rId4"/>
          <a:stretch>
            <a:fillRect/>
          </a:stretch>
        </p:blipFill>
        <p:spPr>
          <a:xfrm>
            <a:off x="4474532" y="3367487"/>
            <a:ext cx="609600" cy="609600"/>
          </a:xfrm>
          <a:prstGeom prst="rect">
            <a:avLst/>
          </a:prstGeom>
        </p:spPr>
      </p:pic>
      <p:sp>
        <p:nvSpPr>
          <p:cNvPr id="26" name="Text 22"/>
          <p:cNvSpPr/>
          <p:nvPr/>
        </p:nvSpPr>
        <p:spPr>
          <a:xfrm>
            <a:off x="5431537" y="3590544"/>
            <a:ext cx="60960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200" b="1" dirty="0">
                <a:solidFill>
                  <a:srgbClr val="4B2C6E"/>
                </a:solidFill>
                <a:latin typeface="Arial"/>
                <a:ea typeface="Avenir" pitchFamily="34" charset="-122"/>
                <a:cs typeface="Arial"/>
              </a:rPr>
              <a:t>Grounded in the IB Framework</a:t>
            </a:r>
            <a:endParaRPr lang="en-US" sz="2200" dirty="0">
              <a:latin typeface="Arial"/>
              <a:cs typeface="Arial"/>
            </a:endParaRPr>
          </a:p>
        </p:txBody>
      </p:sp>
      <p:sp>
        <p:nvSpPr>
          <p:cNvPr id="28" name="Shape 24"/>
          <p:cNvSpPr/>
          <p:nvPr/>
        </p:nvSpPr>
        <p:spPr>
          <a:xfrm>
            <a:off x="4120899" y="4734517"/>
            <a:ext cx="7559040" cy="1560576"/>
          </a:xfrm>
          <a:prstGeom prst="rect">
            <a:avLst/>
          </a:prstGeom>
          <a:solidFill>
            <a:srgbClr val="F2EEF8"/>
          </a:solidFill>
          <a:ln w="6350">
            <a:solidFill>
              <a:srgbClr val="DDD0EE"/>
            </a:solidFill>
            <a:prstDash val="solid"/>
          </a:ln>
          <a:effectLst>
            <a:outerShdw blurRad="38100" dist="127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29" name="Shape 25"/>
          <p:cNvSpPr/>
          <p:nvPr/>
        </p:nvSpPr>
        <p:spPr>
          <a:xfrm>
            <a:off x="4023360" y="4734517"/>
            <a:ext cx="85344" cy="1560576"/>
          </a:xfrm>
          <a:prstGeom prst="rect">
            <a:avLst/>
          </a:prstGeom>
          <a:solidFill>
            <a:srgbClr val="7B4FA8"/>
          </a:solidFill>
          <a:ln w="12700">
            <a:solidFill>
              <a:srgbClr val="7B4FA8"/>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30" name="Shape 26"/>
          <p:cNvSpPr/>
          <p:nvPr/>
        </p:nvSpPr>
        <p:spPr>
          <a:xfrm>
            <a:off x="4425696" y="5023104"/>
            <a:ext cx="853440" cy="853440"/>
          </a:xfrm>
          <a:prstGeom prst="ellipse">
            <a:avLst/>
          </a:prstGeom>
          <a:solidFill>
            <a:srgbClr val="7B4FA8"/>
          </a:solidFill>
          <a:ln w="12700">
            <a:solidFill>
              <a:srgbClr val="7B4FA8"/>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pic>
        <p:nvPicPr>
          <p:cNvPr id="31" name="Image 2" descr="preencoded.png"/>
          <p:cNvPicPr>
            <a:picLocks noChangeAspect="1"/>
          </p:cNvPicPr>
          <p:nvPr/>
        </p:nvPicPr>
        <p:blipFill>
          <a:blip r:embed="rId5"/>
          <a:stretch>
            <a:fillRect/>
          </a:stretch>
        </p:blipFill>
        <p:spPr>
          <a:xfrm>
            <a:off x="4547616" y="5145024"/>
            <a:ext cx="609600" cy="609600"/>
          </a:xfrm>
          <a:prstGeom prst="rect">
            <a:avLst/>
          </a:prstGeom>
        </p:spPr>
      </p:pic>
      <p:sp>
        <p:nvSpPr>
          <p:cNvPr id="32" name="Text 27"/>
          <p:cNvSpPr/>
          <p:nvPr/>
        </p:nvSpPr>
        <p:spPr>
          <a:xfrm>
            <a:off x="5486400" y="5358649"/>
            <a:ext cx="60960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200" b="1" dirty="0">
                <a:solidFill>
                  <a:srgbClr val="4B2C6E"/>
                </a:solidFill>
                <a:latin typeface="Arial"/>
                <a:ea typeface="Avenir" pitchFamily="34" charset="-122"/>
                <a:cs typeface="Arial"/>
              </a:rPr>
              <a:t>Integrated into Wesley Campus Life</a:t>
            </a:r>
            <a:endParaRPr lang="en-US" sz="2200" dirty="0">
              <a:latin typeface="Arial"/>
              <a:cs typeface="Arial"/>
            </a:endParaRPr>
          </a:p>
        </p:txBody>
      </p:sp>
      <p:sp>
        <p:nvSpPr>
          <p:cNvPr id="33" name="Text 28"/>
          <p:cNvSpPr/>
          <p:nvPr/>
        </p:nvSpPr>
        <p:spPr>
          <a:xfrm>
            <a:off x="5431537" y="5266944"/>
            <a:ext cx="6096000" cy="82905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227965" indent="-227965" algn="l">
              <a:buFont typeface="Arial" panose="020B0604020202020204" pitchFamily="34" charset="0"/>
              <a:buChar char="•"/>
            </a:pPr>
            <a:endParaRPr lang="en-US" sz="1450" dirty="0">
              <a:latin typeface="Arial"/>
              <a:ea typeface="Calibri" panose="020F0502020204030204"/>
              <a:cs typeface="Arial"/>
            </a:endParaRPr>
          </a:p>
        </p:txBody>
      </p:sp>
      <p:sp>
        <p:nvSpPr>
          <p:cNvPr id="37" name="Shape 10">
            <a:extLst>
              <a:ext uri="{FF2B5EF4-FFF2-40B4-BE49-F238E27FC236}">
                <a16:creationId xmlns:a16="http://schemas.microsoft.com/office/drawing/2014/main" id="{385F0740-0415-E58A-1034-EE7E3BEB8C8D}"/>
              </a:ext>
            </a:extLst>
          </p:cNvPr>
          <p:cNvSpPr/>
          <p:nvPr/>
        </p:nvSpPr>
        <p:spPr>
          <a:xfrm>
            <a:off x="701040" y="4448696"/>
            <a:ext cx="2438400" cy="36576"/>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9" name="Shape 3">
            <a:extLst>
              <a:ext uri="{FF2B5EF4-FFF2-40B4-BE49-F238E27FC236}">
                <a16:creationId xmlns:a16="http://schemas.microsoft.com/office/drawing/2014/main" id="{46388208-C66E-78C6-F7BC-66797D56C33B}"/>
              </a:ext>
            </a:extLst>
          </p:cNvPr>
          <p:cNvSpPr/>
          <p:nvPr/>
        </p:nvSpPr>
        <p:spPr>
          <a:xfrm>
            <a:off x="359149" y="4417176"/>
            <a:ext cx="2926080" cy="60960"/>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
        <p:nvSpPr>
          <p:cNvPr id="13" name="Shape 3">
            <a:extLst>
              <a:ext uri="{FF2B5EF4-FFF2-40B4-BE49-F238E27FC236}">
                <a16:creationId xmlns:a16="http://schemas.microsoft.com/office/drawing/2014/main" id="{9DA1E935-49F6-8268-B464-DE5A7778975A}"/>
              </a:ext>
            </a:extLst>
          </p:cNvPr>
          <p:cNvSpPr/>
          <p:nvPr/>
        </p:nvSpPr>
        <p:spPr>
          <a:xfrm>
            <a:off x="359150" y="5730020"/>
            <a:ext cx="2926080" cy="60960"/>
          </a:xfrm>
          <a:prstGeom prst="rect">
            <a:avLst/>
          </a:prstGeom>
          <a:solidFill>
            <a:srgbClr val="C9A84C"/>
          </a:solidFill>
          <a:ln w="12700">
            <a:solidFill>
              <a:srgbClr val="C9A84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AU" sz="32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application&#10;&#10;Description automatically generated">
            <a:extLst>
              <a:ext uri="{FF2B5EF4-FFF2-40B4-BE49-F238E27FC236}">
                <a16:creationId xmlns:a16="http://schemas.microsoft.com/office/drawing/2014/main" id="{D5008D24-BA33-2E2B-AF4E-1FFF69B4EC5A}"/>
              </a:ext>
            </a:extLst>
          </p:cNvPr>
          <p:cNvPicPr/>
          <p:nvPr/>
        </p:nvPicPr>
        <p:blipFill rotWithShape="1">
          <a:blip r:embed="rId3">
            <a:extLst>
              <a:ext uri="{28A0092B-C50C-407E-A947-70E740481C1C}">
                <a14:useLocalDpi xmlns:a14="http://schemas.microsoft.com/office/drawing/2010/main" val="0"/>
              </a:ext>
            </a:extLst>
          </a:blip>
          <a:srcRect t="15032" b="8620"/>
          <a:stretch/>
        </p:blipFill>
        <p:spPr bwMode="auto">
          <a:xfrm>
            <a:off x="0" y="35606"/>
            <a:ext cx="6561261" cy="941129"/>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635CC1CF-9CF3-6CA1-0861-3FA167FE9D19}"/>
              </a:ext>
            </a:extLst>
          </p:cNvPr>
          <p:cNvPicPr>
            <a:picLocks noChangeAspect="1"/>
          </p:cNvPicPr>
          <p:nvPr/>
        </p:nvPicPr>
        <p:blipFill>
          <a:blip r:embed="rId4"/>
          <a:srcRect l="1371" t="4290" r="1556" b="4774"/>
          <a:stretch>
            <a:fillRect/>
          </a:stretch>
        </p:blipFill>
        <p:spPr>
          <a:xfrm>
            <a:off x="1475637" y="1057807"/>
            <a:ext cx="9240726" cy="4742385"/>
          </a:xfrm>
          <a:prstGeom prst="rect">
            <a:avLst/>
          </a:prstGeom>
        </p:spPr>
      </p:pic>
    </p:spTree>
    <p:extLst>
      <p:ext uri="{BB962C8B-B14F-4D97-AF65-F5344CB8AC3E}">
        <p14:creationId xmlns:p14="http://schemas.microsoft.com/office/powerpoint/2010/main" val="677875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F4660-4974-2A8D-5377-DDF8D9C5A3E6}"/>
            </a:ext>
          </a:extLst>
        </p:cNvPr>
        <p:cNvGrpSpPr/>
        <p:nvPr/>
      </p:nvGrpSpPr>
      <p:grpSpPr>
        <a:xfrm>
          <a:off x="0" y="0"/>
          <a:ext cx="0" cy="0"/>
          <a:chOff x="0" y="0"/>
          <a:chExt cx="0" cy="0"/>
        </a:xfrm>
      </p:grpSpPr>
      <p:pic>
        <p:nvPicPr>
          <p:cNvPr id="4" name="Picture 3" descr="Graphical user interface, application&#10;&#10;Description automatically generated">
            <a:extLst>
              <a:ext uri="{FF2B5EF4-FFF2-40B4-BE49-F238E27FC236}">
                <a16:creationId xmlns:a16="http://schemas.microsoft.com/office/drawing/2014/main" id="{D4FC0891-9BBD-32E2-D54C-9DDD0D5AEE8B}"/>
              </a:ext>
            </a:extLst>
          </p:cNvPr>
          <p:cNvPicPr/>
          <p:nvPr/>
        </p:nvPicPr>
        <p:blipFill rotWithShape="1">
          <a:blip r:embed="rId3">
            <a:extLst>
              <a:ext uri="{28A0092B-C50C-407E-A947-70E740481C1C}">
                <a14:useLocalDpi xmlns:a14="http://schemas.microsoft.com/office/drawing/2010/main" val="0"/>
              </a:ext>
            </a:extLst>
          </a:blip>
          <a:srcRect t="15032" b="8620"/>
          <a:stretch/>
        </p:blipFill>
        <p:spPr bwMode="auto">
          <a:xfrm>
            <a:off x="0" y="35606"/>
            <a:ext cx="6561261" cy="941129"/>
          </a:xfrm>
          <a:prstGeom prst="rect">
            <a:avLst/>
          </a:prstGeom>
          <a:ln>
            <a:noFill/>
          </a:ln>
          <a:extLst>
            <a:ext uri="{53640926-AAD7-44D8-BBD7-CCE9431645EC}">
              <a14:shadowObscured xmlns:a14="http://schemas.microsoft.com/office/drawing/2010/main"/>
            </a:ext>
          </a:extLst>
        </p:spPr>
      </p:pic>
      <p:pic>
        <p:nvPicPr>
          <p:cNvPr id="2" name="Picture 2">
            <a:extLst>
              <a:ext uri="{FF2B5EF4-FFF2-40B4-BE49-F238E27FC236}">
                <a16:creationId xmlns:a16="http://schemas.microsoft.com/office/drawing/2014/main" id="{6E391937-57CF-E170-2339-EE2AE4F317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881"/>
          <a:stretch>
            <a:fillRect/>
          </a:stretch>
        </p:blipFill>
        <p:spPr bwMode="auto">
          <a:xfrm>
            <a:off x="1700213" y="1161784"/>
            <a:ext cx="8601721" cy="5439041"/>
          </a:xfrm>
          <a:prstGeom prst="rect">
            <a:avLst/>
          </a:prstGeom>
          <a:solidFill>
            <a:srgbClr val="FFFFFF"/>
          </a:solidFill>
        </p:spPr>
      </p:pic>
    </p:spTree>
    <p:extLst>
      <p:ext uri="{BB962C8B-B14F-4D97-AF65-F5344CB8AC3E}">
        <p14:creationId xmlns:p14="http://schemas.microsoft.com/office/powerpoint/2010/main" val="3095550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25D34F5F-7EEC-C113-66CA-BFF696D5F00D}"/>
              </a:ext>
            </a:extLst>
          </p:cNvPr>
          <p:cNvGraphicFramePr>
            <a:graphicFrameLocks/>
          </p:cNvGraphicFramePr>
          <p:nvPr>
            <p:extLst>
              <p:ext uri="{D42A27DB-BD31-4B8C-83A1-F6EECF244321}">
                <p14:modId xmlns:p14="http://schemas.microsoft.com/office/powerpoint/2010/main" val="1492391383"/>
              </p:ext>
            </p:extLst>
          </p:nvPr>
        </p:nvGraphicFramePr>
        <p:xfrm>
          <a:off x="414278" y="1392483"/>
          <a:ext cx="3330532" cy="4680285"/>
        </p:xfrm>
        <a:graphic>
          <a:graphicData uri="http://schemas.openxmlformats.org/drawingml/2006/table">
            <a:tbl>
              <a:tblPr firstRow="1" firstCol="1" bandRow="1">
                <a:tableStyleId>{8799B23B-EC83-4686-B30A-512413B5E67A}</a:tableStyleId>
              </a:tblPr>
              <a:tblGrid>
                <a:gridCol w="3330532">
                  <a:extLst>
                    <a:ext uri="{9D8B030D-6E8A-4147-A177-3AD203B41FA5}">
                      <a16:colId xmlns:a16="http://schemas.microsoft.com/office/drawing/2014/main" val="2781609372"/>
                    </a:ext>
                  </a:extLst>
                </a:gridCol>
              </a:tblGrid>
              <a:tr h="515710">
                <a:tc>
                  <a:txBody>
                    <a:bodyPr/>
                    <a:lstStyle/>
                    <a:p>
                      <a:pPr algn="ctr">
                        <a:lnSpc>
                          <a:spcPct val="107000"/>
                        </a:lnSpc>
                        <a:spcAft>
                          <a:spcPts val="0"/>
                        </a:spcAft>
                      </a:pPr>
                      <a:r>
                        <a:rPr lang="en-AU" sz="2400" b="1" dirty="0">
                          <a:solidFill>
                            <a:srgbClr val="4F2759"/>
                          </a:solidFill>
                          <a:effectLst/>
                        </a:rPr>
                        <a:t>Language &amp; Literature</a:t>
                      </a:r>
                      <a:endParaRPr lang="en-AU" sz="2400" b="1" i="1" dirty="0">
                        <a:solidFill>
                          <a:srgbClr val="4F2759"/>
                        </a:solidFill>
                        <a:effectLst/>
                        <a:latin typeface="Calibri" panose="020F0502020204030204" pitchFamily="34" charset="0"/>
                        <a:ea typeface="SimSun" panose="02010600030101010101" pitchFamily="2" charset="-122"/>
                        <a:cs typeface="Times New Roman" panose="02020603050405020304" pitchFamily="18" charset="0"/>
                      </a:endParaRPr>
                    </a:p>
                  </a:txBody>
                  <a:tcPr marL="51435" marR="51435" marT="0" marB="0"/>
                </a:tc>
                <a:extLst>
                  <a:ext uri="{0D108BD9-81ED-4DB2-BD59-A6C34878D82A}">
                    <a16:rowId xmlns:a16="http://schemas.microsoft.com/office/drawing/2014/main" val="2766285846"/>
                  </a:ext>
                </a:extLst>
              </a:tr>
              <a:tr h="609296">
                <a:tc>
                  <a:txBody>
                    <a:body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AU" sz="2400" b="1" dirty="0">
                          <a:solidFill>
                            <a:srgbClr val="4F2759"/>
                          </a:solidFill>
                          <a:effectLst/>
                        </a:rPr>
                        <a:t>Individuals &amp; Societies</a:t>
                      </a:r>
                    </a:p>
                  </a:txBody>
                  <a:tcPr marL="51435" marR="51435" marT="0" marB="0"/>
                </a:tc>
                <a:extLst>
                  <a:ext uri="{0D108BD9-81ED-4DB2-BD59-A6C34878D82A}">
                    <a16:rowId xmlns:a16="http://schemas.microsoft.com/office/drawing/2014/main" val="3576381973"/>
                  </a:ext>
                </a:extLst>
              </a:tr>
              <a:tr h="584050">
                <a:tc>
                  <a:txBody>
                    <a:bodyPr/>
                    <a:lstStyle/>
                    <a:p>
                      <a:pPr algn="ctr">
                        <a:lnSpc>
                          <a:spcPct val="107000"/>
                        </a:lnSpc>
                        <a:spcAft>
                          <a:spcPts val="0"/>
                        </a:spcAft>
                      </a:pPr>
                      <a:r>
                        <a:rPr lang="en-US" altLang="zh-CN" sz="2400" b="1" dirty="0">
                          <a:solidFill>
                            <a:srgbClr val="4F2759"/>
                          </a:solidFill>
                          <a:effectLst/>
                        </a:rPr>
                        <a:t>Mathematics</a:t>
                      </a:r>
                      <a:endParaRPr lang="en-AU" sz="2400" b="1" i="1" dirty="0">
                        <a:solidFill>
                          <a:srgbClr val="4F2759"/>
                        </a:solidFill>
                        <a:effectLst/>
                        <a:latin typeface="Calibri" panose="020F0502020204030204" pitchFamily="34" charset="0"/>
                        <a:ea typeface="SimSun" panose="02010600030101010101" pitchFamily="2" charset="-122"/>
                        <a:cs typeface="Times New Roman" panose="02020603050405020304" pitchFamily="18" charset="0"/>
                      </a:endParaRPr>
                    </a:p>
                  </a:txBody>
                  <a:tcPr marL="51435" marR="51435" marT="0" marB="0"/>
                </a:tc>
                <a:extLst>
                  <a:ext uri="{0D108BD9-81ED-4DB2-BD59-A6C34878D82A}">
                    <a16:rowId xmlns:a16="http://schemas.microsoft.com/office/drawing/2014/main" val="2078248107"/>
                  </a:ext>
                </a:extLst>
              </a:tr>
              <a:tr h="584050">
                <a:tc>
                  <a:txBody>
                    <a:bodyPr/>
                    <a:lstStyle/>
                    <a:p>
                      <a:pPr algn="ctr">
                        <a:lnSpc>
                          <a:spcPct val="107000"/>
                        </a:lnSpc>
                        <a:spcAft>
                          <a:spcPts val="0"/>
                        </a:spcAft>
                      </a:pPr>
                      <a:r>
                        <a:rPr lang="en-US" altLang="zh-CN" sz="2400" b="1" dirty="0">
                          <a:solidFill>
                            <a:srgbClr val="4F2759"/>
                          </a:solidFill>
                          <a:effectLst/>
                        </a:rPr>
                        <a:t>Science</a:t>
                      </a:r>
                      <a:endParaRPr lang="en-AU" sz="2400" b="1" i="1" dirty="0">
                        <a:solidFill>
                          <a:srgbClr val="4F2759"/>
                        </a:solidFill>
                        <a:effectLst/>
                        <a:latin typeface="Calibri" panose="020F0502020204030204" pitchFamily="34" charset="0"/>
                        <a:ea typeface="SimSun" panose="02010600030101010101" pitchFamily="2" charset="-122"/>
                        <a:cs typeface="Times New Roman" panose="02020603050405020304" pitchFamily="18" charset="0"/>
                      </a:endParaRPr>
                    </a:p>
                  </a:txBody>
                  <a:tcPr marL="51435" marR="51435" marT="0" marB="0"/>
                </a:tc>
                <a:extLst>
                  <a:ext uri="{0D108BD9-81ED-4DB2-BD59-A6C34878D82A}">
                    <a16:rowId xmlns:a16="http://schemas.microsoft.com/office/drawing/2014/main" val="2851194179"/>
                  </a:ext>
                </a:extLst>
              </a:tr>
              <a:tr h="584050">
                <a:tc>
                  <a:txBody>
                    <a:bodyPr/>
                    <a:lstStyle/>
                    <a:p>
                      <a:pPr algn="ctr">
                        <a:lnSpc>
                          <a:spcPct val="107000"/>
                        </a:lnSpc>
                        <a:spcAft>
                          <a:spcPts val="0"/>
                        </a:spcAft>
                      </a:pPr>
                      <a:r>
                        <a:rPr lang="en-US" altLang="zh-CN" sz="2400" b="1" dirty="0">
                          <a:solidFill>
                            <a:srgbClr val="4F2759"/>
                          </a:solidFill>
                          <a:effectLst/>
                        </a:rPr>
                        <a:t>Art</a:t>
                      </a:r>
                      <a:endParaRPr lang="en-AU" sz="2400" b="1" i="1" dirty="0">
                        <a:solidFill>
                          <a:srgbClr val="4F2759"/>
                        </a:solidFill>
                        <a:effectLst/>
                        <a:latin typeface="Calibri" panose="020F0502020204030204" pitchFamily="34" charset="0"/>
                        <a:ea typeface="SimSun" panose="02010600030101010101" pitchFamily="2" charset="-122"/>
                        <a:cs typeface="Times New Roman" panose="02020603050405020304" pitchFamily="18" charset="0"/>
                      </a:endParaRPr>
                    </a:p>
                  </a:txBody>
                  <a:tcPr marL="51435" marR="51435" marT="0" marB="0"/>
                </a:tc>
                <a:extLst>
                  <a:ext uri="{0D108BD9-81ED-4DB2-BD59-A6C34878D82A}">
                    <a16:rowId xmlns:a16="http://schemas.microsoft.com/office/drawing/2014/main" val="1340595109"/>
                  </a:ext>
                </a:extLst>
              </a:tr>
              <a:tr h="584050">
                <a:tc>
                  <a:txBody>
                    <a:bodyPr/>
                    <a:lstStyle/>
                    <a:p>
                      <a:pPr algn="ctr">
                        <a:lnSpc>
                          <a:spcPct val="107000"/>
                        </a:lnSpc>
                        <a:spcAft>
                          <a:spcPts val="0"/>
                        </a:spcAft>
                      </a:pPr>
                      <a:r>
                        <a:rPr lang="en-US" altLang="zh-CN" sz="2400" b="1" dirty="0">
                          <a:solidFill>
                            <a:srgbClr val="4F2759"/>
                          </a:solidFill>
                          <a:effectLst/>
                        </a:rPr>
                        <a:t>PE</a:t>
                      </a:r>
                      <a:endParaRPr lang="en-AU" sz="2400" b="1" i="1" dirty="0">
                        <a:solidFill>
                          <a:srgbClr val="4F2759"/>
                        </a:solidFill>
                        <a:effectLst/>
                        <a:latin typeface="Calibri" panose="020F0502020204030204" pitchFamily="34" charset="0"/>
                        <a:ea typeface="SimSun" panose="02010600030101010101" pitchFamily="2" charset="-122"/>
                        <a:cs typeface="Times New Roman" panose="02020603050405020304" pitchFamily="18" charset="0"/>
                      </a:endParaRPr>
                    </a:p>
                  </a:txBody>
                  <a:tcPr marL="51435" marR="51435" marT="0" marB="0"/>
                </a:tc>
                <a:extLst>
                  <a:ext uri="{0D108BD9-81ED-4DB2-BD59-A6C34878D82A}">
                    <a16:rowId xmlns:a16="http://schemas.microsoft.com/office/drawing/2014/main" val="603475842"/>
                  </a:ext>
                </a:extLst>
              </a:tr>
              <a:tr h="589548">
                <a:tc>
                  <a:txBody>
                    <a:body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AU" sz="2400" b="1" dirty="0">
                          <a:solidFill>
                            <a:srgbClr val="4F2759"/>
                          </a:solidFill>
                          <a:effectLst/>
                        </a:rPr>
                        <a:t>Language Plus</a:t>
                      </a:r>
                      <a:endParaRPr lang="en-AU" sz="2400" b="1" i="1" dirty="0">
                        <a:solidFill>
                          <a:srgbClr val="4F2759"/>
                        </a:solidFill>
                        <a:effectLst/>
                        <a:latin typeface="Calibri" panose="020F0502020204030204" pitchFamily="34" charset="0"/>
                        <a:ea typeface="SimSun" panose="02010600030101010101" pitchFamily="2" charset="-122"/>
                        <a:cs typeface="Times New Roman" panose="02020603050405020304" pitchFamily="18" charset="0"/>
                      </a:endParaRPr>
                    </a:p>
                  </a:txBody>
                  <a:tcPr marL="51435" marR="51435" marT="0" marB="0"/>
                </a:tc>
                <a:extLst>
                  <a:ext uri="{0D108BD9-81ED-4DB2-BD59-A6C34878D82A}">
                    <a16:rowId xmlns:a16="http://schemas.microsoft.com/office/drawing/2014/main" val="1724316826"/>
                  </a:ext>
                </a:extLst>
              </a:tr>
              <a:tr h="629531">
                <a:tc>
                  <a:txBody>
                    <a:body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AU" sz="2400" b="1" dirty="0">
                          <a:solidFill>
                            <a:srgbClr val="4F2759"/>
                          </a:solidFill>
                          <a:effectLst/>
                        </a:rPr>
                        <a:t>Language Skills</a:t>
                      </a:r>
                      <a:endParaRPr lang="en-AU" sz="2400" b="1" i="1" dirty="0">
                        <a:solidFill>
                          <a:srgbClr val="4F2759"/>
                        </a:solidFill>
                        <a:effectLst/>
                        <a:latin typeface="Calibri" panose="020F0502020204030204" pitchFamily="34" charset="0"/>
                        <a:ea typeface="SimSun" panose="02010600030101010101" pitchFamily="2" charset="-122"/>
                        <a:cs typeface="Times New Roman" panose="02020603050405020304" pitchFamily="18" charset="0"/>
                      </a:endParaRPr>
                    </a:p>
                  </a:txBody>
                  <a:tcPr marL="51435" marR="51435" marT="0" marB="0"/>
                </a:tc>
                <a:extLst>
                  <a:ext uri="{0D108BD9-81ED-4DB2-BD59-A6C34878D82A}">
                    <a16:rowId xmlns:a16="http://schemas.microsoft.com/office/drawing/2014/main" val="1439074398"/>
                  </a:ext>
                </a:extLst>
              </a:tr>
            </a:tbl>
          </a:graphicData>
        </a:graphic>
      </p:graphicFrame>
      <p:sp>
        <p:nvSpPr>
          <p:cNvPr id="6" name="Oval 5">
            <a:extLst>
              <a:ext uri="{FF2B5EF4-FFF2-40B4-BE49-F238E27FC236}">
                <a16:creationId xmlns:a16="http://schemas.microsoft.com/office/drawing/2014/main" id="{EA58D450-402A-DB54-8A5D-BB4F64326E8D}"/>
              </a:ext>
            </a:extLst>
          </p:cNvPr>
          <p:cNvSpPr/>
          <p:nvPr/>
        </p:nvSpPr>
        <p:spPr>
          <a:xfrm>
            <a:off x="4326090" y="2842896"/>
            <a:ext cx="3179402" cy="1779460"/>
          </a:xfrm>
          <a:custGeom>
            <a:avLst/>
            <a:gdLst>
              <a:gd name="csX0" fmla="*/ 0 w 3179402"/>
              <a:gd name="csY0" fmla="*/ 889730 h 1779460"/>
              <a:gd name="csX1" fmla="*/ 1589701 w 3179402"/>
              <a:gd name="csY1" fmla="*/ 0 h 1779460"/>
              <a:gd name="csX2" fmla="*/ 3179402 w 3179402"/>
              <a:gd name="csY2" fmla="*/ 889730 h 1779460"/>
              <a:gd name="csX3" fmla="*/ 1589701 w 3179402"/>
              <a:gd name="csY3" fmla="*/ 1779460 h 1779460"/>
              <a:gd name="csX4" fmla="*/ 0 w 3179402"/>
              <a:gd name="csY4" fmla="*/ 889730 h 1779460"/>
            </a:gdLst>
            <a:ahLst/>
            <a:cxnLst>
              <a:cxn ang="0">
                <a:pos x="csX0" y="csY0"/>
              </a:cxn>
              <a:cxn ang="0">
                <a:pos x="csX1" y="csY1"/>
              </a:cxn>
              <a:cxn ang="0">
                <a:pos x="csX2" y="csY2"/>
              </a:cxn>
              <a:cxn ang="0">
                <a:pos x="csX3" y="csY3"/>
              </a:cxn>
              <a:cxn ang="0">
                <a:pos x="csX4" y="csY4"/>
              </a:cxn>
            </a:cxnLst>
            <a:rect l="l" t="t" r="r" b="b"/>
            <a:pathLst>
              <a:path w="3179402" h="1779460" fill="none" extrusionOk="0">
                <a:moveTo>
                  <a:pt x="0" y="889730"/>
                </a:moveTo>
                <a:cubicBezTo>
                  <a:pt x="116086" y="495359"/>
                  <a:pt x="636428" y="-94436"/>
                  <a:pt x="1589701" y="0"/>
                </a:cubicBezTo>
                <a:cubicBezTo>
                  <a:pt x="2410115" y="3614"/>
                  <a:pt x="3158914" y="481142"/>
                  <a:pt x="3179402" y="889730"/>
                </a:cubicBezTo>
                <a:cubicBezTo>
                  <a:pt x="3179867" y="1242596"/>
                  <a:pt x="2392042" y="1805341"/>
                  <a:pt x="1589701" y="1779460"/>
                </a:cubicBezTo>
                <a:cubicBezTo>
                  <a:pt x="674874" y="1731769"/>
                  <a:pt x="46054" y="1355284"/>
                  <a:pt x="0" y="889730"/>
                </a:cubicBezTo>
                <a:close/>
              </a:path>
              <a:path w="3179402" h="1779460" stroke="0" extrusionOk="0">
                <a:moveTo>
                  <a:pt x="0" y="889730"/>
                </a:moveTo>
                <a:cubicBezTo>
                  <a:pt x="-85272" y="241102"/>
                  <a:pt x="744127" y="-14446"/>
                  <a:pt x="1589701" y="0"/>
                </a:cubicBezTo>
                <a:cubicBezTo>
                  <a:pt x="2505661" y="80541"/>
                  <a:pt x="3114291" y="428703"/>
                  <a:pt x="3179402" y="889730"/>
                </a:cubicBezTo>
                <a:cubicBezTo>
                  <a:pt x="3002198" y="1227341"/>
                  <a:pt x="2581864" y="1737018"/>
                  <a:pt x="1589701" y="1779460"/>
                </a:cubicBezTo>
                <a:cubicBezTo>
                  <a:pt x="643338" y="1708175"/>
                  <a:pt x="102388" y="1458698"/>
                  <a:pt x="0" y="889730"/>
                </a:cubicBezTo>
                <a:close/>
              </a:path>
            </a:pathLst>
          </a:custGeom>
          <a:solidFill>
            <a:srgbClr val="BF95DF"/>
          </a:solidFill>
          <a:ln>
            <a:solidFill>
              <a:srgbClr val="BF95DF"/>
            </a:solidFill>
            <a:extLst>
              <a:ext uri="{C807C97D-BFC1-408E-A445-0C87EB9F89A2}">
                <ask:lineSketchStyleProps xmlns:ask="http://schemas.microsoft.com/office/drawing/2018/sketchyshapes" sd="3978248048">
                  <a:prstGeom prst="ellipse">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500" b="1" dirty="0">
                <a:solidFill>
                  <a:srgbClr val="4F2759"/>
                </a:solidFill>
                <a:latin typeface="Arial" panose="020B0604020202020204" pitchFamily="34" charset="0"/>
                <a:cs typeface="Arial" panose="020B0604020202020204" pitchFamily="34" charset="0"/>
              </a:rPr>
              <a:t>Wellbeing</a:t>
            </a:r>
          </a:p>
          <a:p>
            <a:pPr algn="ctr"/>
            <a:r>
              <a:rPr lang="en-AU" sz="1500" b="1" dirty="0">
                <a:solidFill>
                  <a:srgbClr val="4F2759"/>
                </a:solidFill>
                <a:latin typeface="Arial" panose="020B0604020202020204" pitchFamily="34" charset="0"/>
                <a:cs typeface="Arial" panose="020B0604020202020204" pitchFamily="34" charset="0"/>
              </a:rPr>
              <a:t>+</a:t>
            </a:r>
          </a:p>
          <a:p>
            <a:pPr algn="ctr"/>
            <a:r>
              <a:rPr lang="en-AU" sz="1500" b="1" dirty="0">
                <a:solidFill>
                  <a:srgbClr val="4F2759"/>
                </a:solidFill>
                <a:latin typeface="Arial" panose="020B0604020202020204" pitchFamily="34" charset="0"/>
                <a:cs typeface="Arial" panose="020B0604020202020204" pitchFamily="34" charset="0"/>
              </a:rPr>
              <a:t>Assembly/Homeroom</a:t>
            </a:r>
          </a:p>
          <a:p>
            <a:pPr algn="ctr"/>
            <a:r>
              <a:rPr lang="en-AU" sz="1500" b="1" dirty="0">
                <a:solidFill>
                  <a:srgbClr val="4F2759"/>
                </a:solidFill>
                <a:latin typeface="Arial" panose="020B0604020202020204" pitchFamily="34" charset="0"/>
                <a:cs typeface="Arial" panose="020B0604020202020204" pitchFamily="34" charset="0"/>
              </a:rPr>
              <a:t>+</a:t>
            </a:r>
          </a:p>
          <a:p>
            <a:pPr algn="ctr"/>
            <a:r>
              <a:rPr lang="en-AU" sz="1500" b="1" dirty="0">
                <a:solidFill>
                  <a:srgbClr val="4F2759"/>
                </a:solidFill>
                <a:latin typeface="Arial" panose="020B0604020202020204" pitchFamily="34" charset="0"/>
                <a:cs typeface="Arial" panose="020B0604020202020204" pitchFamily="34" charset="0"/>
              </a:rPr>
              <a:t>Cocurricular</a:t>
            </a:r>
          </a:p>
        </p:txBody>
      </p:sp>
      <p:grpSp>
        <p:nvGrpSpPr>
          <p:cNvPr id="7" name="Group 6">
            <a:extLst>
              <a:ext uri="{FF2B5EF4-FFF2-40B4-BE49-F238E27FC236}">
                <a16:creationId xmlns:a16="http://schemas.microsoft.com/office/drawing/2014/main" id="{783329C1-A979-459D-5DBE-CBE9F630790F}"/>
              </a:ext>
            </a:extLst>
          </p:cNvPr>
          <p:cNvGrpSpPr/>
          <p:nvPr/>
        </p:nvGrpSpPr>
        <p:grpSpPr>
          <a:xfrm>
            <a:off x="9773461" y="189887"/>
            <a:ext cx="2291554" cy="526559"/>
            <a:chOff x="6204013" y="1038633"/>
            <a:chExt cx="2291554" cy="526559"/>
          </a:xfrm>
        </p:grpSpPr>
        <p:pic>
          <p:nvPicPr>
            <p:cNvPr id="8" name="Picture 2">
              <a:extLst>
                <a:ext uri="{FF2B5EF4-FFF2-40B4-BE49-F238E27FC236}">
                  <a16:creationId xmlns:a16="http://schemas.microsoft.com/office/drawing/2014/main" id="{66AC7A3B-7780-0477-18C0-8A0C36A2440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04013" y="1064979"/>
              <a:ext cx="597539" cy="500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3">
              <a:extLst>
                <a:ext uri="{FF2B5EF4-FFF2-40B4-BE49-F238E27FC236}">
                  <a16:creationId xmlns:a16="http://schemas.microsoft.com/office/drawing/2014/main" id="{F1B608BE-D598-0010-8420-F23C9BD556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7237" y="1038633"/>
              <a:ext cx="1688330" cy="526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 name="Group 9">
            <a:extLst>
              <a:ext uri="{FF2B5EF4-FFF2-40B4-BE49-F238E27FC236}">
                <a16:creationId xmlns:a16="http://schemas.microsoft.com/office/drawing/2014/main" id="{B0633309-8487-D086-C546-90B5B7B75F57}"/>
              </a:ext>
            </a:extLst>
          </p:cNvPr>
          <p:cNvGrpSpPr/>
          <p:nvPr/>
        </p:nvGrpSpPr>
        <p:grpSpPr>
          <a:xfrm>
            <a:off x="7989917" y="1619411"/>
            <a:ext cx="4066672" cy="4090112"/>
            <a:chOff x="5074616" y="1994048"/>
            <a:chExt cx="3673639" cy="3591643"/>
          </a:xfrm>
        </p:grpSpPr>
        <p:pic>
          <p:nvPicPr>
            <p:cNvPr id="11" name="Picture 10">
              <a:extLst>
                <a:ext uri="{FF2B5EF4-FFF2-40B4-BE49-F238E27FC236}">
                  <a16:creationId xmlns:a16="http://schemas.microsoft.com/office/drawing/2014/main" id="{2BE75F9A-3C47-AF64-AF3D-124859EA0494}"/>
                </a:ext>
              </a:extLst>
            </p:cNvPr>
            <p:cNvPicPr>
              <a:picLocks noChangeAspect="1"/>
            </p:cNvPicPr>
            <p:nvPr/>
          </p:nvPicPr>
          <p:blipFill>
            <a:blip r:embed="rId5"/>
            <a:srcRect l="2992" r="3097"/>
            <a:stretch>
              <a:fillRect/>
            </a:stretch>
          </p:blipFill>
          <p:spPr>
            <a:xfrm>
              <a:off x="5074616" y="1994048"/>
              <a:ext cx="3673639" cy="3591643"/>
            </a:xfrm>
            <a:prstGeom prst="ellipse">
              <a:avLst/>
            </a:prstGeom>
          </p:spPr>
        </p:pic>
        <p:sp>
          <p:nvSpPr>
            <p:cNvPr id="12" name="Oval 11">
              <a:extLst>
                <a:ext uri="{FF2B5EF4-FFF2-40B4-BE49-F238E27FC236}">
                  <a16:creationId xmlns:a16="http://schemas.microsoft.com/office/drawing/2014/main" id="{A7FDA5E5-1727-3598-FDB3-028DD5D68A25}"/>
                </a:ext>
              </a:extLst>
            </p:cNvPr>
            <p:cNvSpPr/>
            <p:nvPr/>
          </p:nvSpPr>
          <p:spPr>
            <a:xfrm>
              <a:off x="6457069" y="4966863"/>
              <a:ext cx="1014704" cy="304412"/>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13" name="Oval 12">
              <a:extLst>
                <a:ext uri="{FF2B5EF4-FFF2-40B4-BE49-F238E27FC236}">
                  <a16:creationId xmlns:a16="http://schemas.microsoft.com/office/drawing/2014/main" id="{74CD3FDC-EA5A-5F5D-C610-CDAA66D989E3}"/>
                </a:ext>
              </a:extLst>
            </p:cNvPr>
            <p:cNvSpPr/>
            <p:nvPr/>
          </p:nvSpPr>
          <p:spPr>
            <a:xfrm rot="16200000">
              <a:off x="7720272" y="3616780"/>
              <a:ext cx="910713" cy="465885"/>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15" name="Oval 14">
              <a:extLst>
                <a:ext uri="{FF2B5EF4-FFF2-40B4-BE49-F238E27FC236}">
                  <a16:creationId xmlns:a16="http://schemas.microsoft.com/office/drawing/2014/main" id="{50B76620-F7C2-931D-754D-3D20349211AD}"/>
                </a:ext>
              </a:extLst>
            </p:cNvPr>
            <p:cNvSpPr/>
            <p:nvPr/>
          </p:nvSpPr>
          <p:spPr>
            <a:xfrm rot="2470865">
              <a:off x="5495557" y="4601489"/>
              <a:ext cx="1014704" cy="304412"/>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16" name="Oval 15">
              <a:extLst>
                <a:ext uri="{FF2B5EF4-FFF2-40B4-BE49-F238E27FC236}">
                  <a16:creationId xmlns:a16="http://schemas.microsoft.com/office/drawing/2014/main" id="{E758626C-0A7C-463D-E55C-E19BDC0E7046}"/>
                </a:ext>
              </a:extLst>
            </p:cNvPr>
            <p:cNvSpPr/>
            <p:nvPr/>
          </p:nvSpPr>
          <p:spPr>
            <a:xfrm rot="16200000">
              <a:off x="5209829" y="3644422"/>
              <a:ext cx="994172" cy="511680"/>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grpSp>
      <p:pic>
        <p:nvPicPr>
          <p:cNvPr id="17" name="Picture 16" descr="Graphical user interface, application&#10;&#10;Description automatically generated">
            <a:extLst>
              <a:ext uri="{FF2B5EF4-FFF2-40B4-BE49-F238E27FC236}">
                <a16:creationId xmlns:a16="http://schemas.microsoft.com/office/drawing/2014/main" id="{E1D7F3FA-9ACE-936F-55AC-4361167963A2}"/>
              </a:ext>
            </a:extLst>
          </p:cNvPr>
          <p:cNvPicPr/>
          <p:nvPr/>
        </p:nvPicPr>
        <p:blipFill rotWithShape="1">
          <a:blip r:embed="rId6">
            <a:extLst>
              <a:ext uri="{28A0092B-C50C-407E-A947-70E740481C1C}">
                <a14:useLocalDpi xmlns:a14="http://schemas.microsoft.com/office/drawing/2010/main" val="0"/>
              </a:ext>
            </a:extLst>
          </a:blip>
          <a:srcRect t="15032" b="8620"/>
          <a:stretch/>
        </p:blipFill>
        <p:spPr bwMode="auto">
          <a:xfrm>
            <a:off x="0" y="35606"/>
            <a:ext cx="6561261" cy="941129"/>
          </a:xfrm>
          <a:prstGeom prst="rect">
            <a:avLst/>
          </a:prstGeom>
          <a:ln>
            <a:noFill/>
          </a:ln>
          <a:extLst>
            <a:ext uri="{53640926-AAD7-44D8-BBD7-CCE9431645EC}">
              <a14:shadowObscured xmlns:a14="http://schemas.microsoft.com/office/drawing/2010/main"/>
            </a:ext>
          </a:extLst>
        </p:spPr>
      </p:pic>
      <p:sp>
        <p:nvSpPr>
          <p:cNvPr id="19" name="Oval 18">
            <a:extLst>
              <a:ext uri="{FF2B5EF4-FFF2-40B4-BE49-F238E27FC236}">
                <a16:creationId xmlns:a16="http://schemas.microsoft.com/office/drawing/2014/main" id="{A2579C4C-FC38-BDE8-C69B-05E0EE8871C1}"/>
              </a:ext>
            </a:extLst>
          </p:cNvPr>
          <p:cNvSpPr/>
          <p:nvPr/>
        </p:nvSpPr>
        <p:spPr>
          <a:xfrm rot="13849779">
            <a:off x="10492584" y="2489352"/>
            <a:ext cx="1037107" cy="515729"/>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Tree>
    <p:extLst>
      <p:ext uri="{BB962C8B-B14F-4D97-AF65-F5344CB8AC3E}">
        <p14:creationId xmlns:p14="http://schemas.microsoft.com/office/powerpoint/2010/main" val="2716516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7FEA5E4-CAD8-34F7-E5D0-A5BAACC8459C}"/>
              </a:ext>
            </a:extLst>
          </p:cNvPr>
          <p:cNvPicPr>
            <a:picLocks noChangeAspect="1"/>
          </p:cNvPicPr>
          <p:nvPr/>
        </p:nvPicPr>
        <p:blipFill>
          <a:blip r:embed="rId3"/>
          <a:srcRect r="1779" b="1"/>
          <a:stretch>
            <a:fillRect/>
          </a:stretch>
        </p:blipFill>
        <p:spPr>
          <a:xfrm>
            <a:off x="20" y="10"/>
            <a:ext cx="12191980" cy="6857990"/>
          </a:xfrm>
          <a:prstGeom prst="rect">
            <a:avLst/>
          </a:prstGeom>
          <a:noFill/>
        </p:spPr>
      </p:pic>
      <p:sp>
        <p:nvSpPr>
          <p:cNvPr id="2" name="AutoShape 2">
            <a:extLst>
              <a:ext uri="{FF2B5EF4-FFF2-40B4-BE49-F238E27FC236}">
                <a16:creationId xmlns:a16="http://schemas.microsoft.com/office/drawing/2014/main" id="{C8F6BE89-66F9-A3CD-2C3D-9846E714EF51}"/>
              </a:ext>
            </a:extLst>
          </p:cNvPr>
          <p:cNvSpPr>
            <a:spLocks noChangeAspect="1" noChangeArrowheads="1"/>
          </p:cNvSpPr>
          <p:nvPr/>
        </p:nvSpPr>
        <p:spPr bwMode="auto">
          <a:xfrm>
            <a:off x="5943600" y="664464"/>
            <a:ext cx="2916936" cy="291693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AU"/>
          </a:p>
        </p:txBody>
      </p:sp>
    </p:spTree>
    <p:extLst>
      <p:ext uri="{BB962C8B-B14F-4D97-AF65-F5344CB8AC3E}">
        <p14:creationId xmlns:p14="http://schemas.microsoft.com/office/powerpoint/2010/main" val="3350407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CDF2-F7D0-9F6E-6E59-955872F1B101}"/>
              </a:ext>
            </a:extLst>
          </p:cNvPr>
          <p:cNvSpPr>
            <a:spLocks noGrp="1"/>
          </p:cNvSpPr>
          <p:nvPr>
            <p:ph type="title"/>
          </p:nvPr>
        </p:nvSpPr>
        <p:spPr>
          <a:xfrm>
            <a:off x="477838" y="372267"/>
            <a:ext cx="10515600" cy="1325563"/>
          </a:xfrm>
        </p:spPr>
        <p:txBody>
          <a:bodyPr>
            <a:normAutofit/>
          </a:bodyPr>
          <a:lstStyle/>
          <a:p>
            <a:r>
              <a:rPr lang="en-AU" sz="5000" dirty="0"/>
              <a:t>ELPP Wellbeing</a:t>
            </a:r>
            <a:endParaRPr lang="en-US" sz="5000" dirty="0"/>
          </a:p>
        </p:txBody>
      </p:sp>
      <p:sp>
        <p:nvSpPr>
          <p:cNvPr id="11" name="TextBox 10">
            <a:extLst>
              <a:ext uri="{FF2B5EF4-FFF2-40B4-BE49-F238E27FC236}">
                <a16:creationId xmlns:a16="http://schemas.microsoft.com/office/drawing/2014/main" id="{58213D9C-77CC-C88D-BC24-E97E1C5785B4}"/>
              </a:ext>
            </a:extLst>
          </p:cNvPr>
          <p:cNvSpPr txBox="1"/>
          <p:nvPr/>
        </p:nvSpPr>
        <p:spPr>
          <a:xfrm>
            <a:off x="477838" y="1592639"/>
            <a:ext cx="9632950" cy="5262979"/>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AU" sz="3000" dirty="0">
                <a:solidFill>
                  <a:srgbClr val="4F2759"/>
                </a:solidFill>
              </a:rPr>
              <a:t>Proactive approach to wellbeing</a:t>
            </a:r>
          </a:p>
          <a:p>
            <a:pPr marL="285750" indent="-285750">
              <a:lnSpc>
                <a:spcPct val="200000"/>
              </a:lnSpc>
              <a:buFont typeface="Arial" panose="020B0604020202020204" pitchFamily="34" charset="0"/>
              <a:buChar char="•"/>
            </a:pPr>
            <a:r>
              <a:rPr lang="en-AU" sz="3000" dirty="0">
                <a:solidFill>
                  <a:srgbClr val="4F2759"/>
                </a:solidFill>
              </a:rPr>
              <a:t>Wellbeing lessons embedded into the ELPP curriculum (Sailboat to Wellbeing)</a:t>
            </a:r>
          </a:p>
          <a:p>
            <a:pPr marL="285750" indent="-285750">
              <a:lnSpc>
                <a:spcPct val="200000"/>
              </a:lnSpc>
              <a:buFont typeface="Arial" panose="020B0604020202020204" pitchFamily="34" charset="0"/>
              <a:buChar char="•"/>
            </a:pPr>
            <a:r>
              <a:rPr lang="en-AU" sz="3000" dirty="0">
                <a:solidFill>
                  <a:srgbClr val="4F2759"/>
                </a:solidFill>
              </a:rPr>
              <a:t>Initial welcome meeting with bi-lingual psychologist</a:t>
            </a:r>
          </a:p>
          <a:p>
            <a:pPr marL="285750" indent="-285750">
              <a:lnSpc>
                <a:spcPct val="200000"/>
              </a:lnSpc>
              <a:buFont typeface="Arial" panose="020B0604020202020204" pitchFamily="34" charset="0"/>
              <a:buChar char="•"/>
            </a:pPr>
            <a:r>
              <a:rPr lang="en-AU" sz="3000" dirty="0">
                <a:solidFill>
                  <a:srgbClr val="4F2759"/>
                </a:solidFill>
              </a:rPr>
              <a:t>ELPP pastoral care team</a:t>
            </a:r>
          </a:p>
          <a:p>
            <a:pPr marL="285750" indent="-285750">
              <a:buFont typeface="Arial" panose="020B0604020202020204" pitchFamily="34" charset="0"/>
              <a:buChar char="•"/>
            </a:pPr>
            <a:endParaRPr lang="en-AU" dirty="0"/>
          </a:p>
          <a:p>
            <a:pPr marL="285750" indent="-285750">
              <a:buFont typeface="Arial" panose="020B0604020202020204" pitchFamily="34" charset="0"/>
              <a:buChar char="•"/>
            </a:pPr>
            <a:endParaRPr lang="en-AU" dirty="0"/>
          </a:p>
        </p:txBody>
      </p:sp>
      <p:pic>
        <p:nvPicPr>
          <p:cNvPr id="13" name="Picture 12">
            <a:extLst>
              <a:ext uri="{FF2B5EF4-FFF2-40B4-BE49-F238E27FC236}">
                <a16:creationId xmlns:a16="http://schemas.microsoft.com/office/drawing/2014/main" id="{81C9DC61-081C-A485-1D34-63AAA4EB6AF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43963" y="-47625"/>
            <a:ext cx="3519487" cy="3519487"/>
          </a:xfrm>
          <a:prstGeom prst="rect">
            <a:avLst/>
          </a:prstGeom>
        </p:spPr>
      </p:pic>
    </p:spTree>
    <p:extLst>
      <p:ext uri="{BB962C8B-B14F-4D97-AF65-F5344CB8AC3E}">
        <p14:creationId xmlns:p14="http://schemas.microsoft.com/office/powerpoint/2010/main" val="1970709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77AC665-7236-C3DE-5FA5-A1F17F5FB9D2}"/>
              </a:ext>
            </a:extLst>
          </p:cNvPr>
          <p:cNvSpPr txBox="1">
            <a:spLocks/>
          </p:cNvSpPr>
          <p:nvPr/>
        </p:nvSpPr>
        <p:spPr>
          <a:xfrm>
            <a:off x="564873" y="432190"/>
            <a:ext cx="7855393" cy="645496"/>
          </a:xfrm>
          <a:prstGeom prst="rect">
            <a:avLst/>
          </a:prstGeom>
        </p:spPr>
        <p:txBody>
          <a:bodyPr>
            <a:normAutofit/>
          </a:bodyPr>
          <a:lstStyle>
            <a:lvl1pPr algn="l" defTabSz="914400" rtl="0" eaLnBrk="1" latinLnBrk="0" hangingPunct="1">
              <a:lnSpc>
                <a:spcPct val="90000"/>
              </a:lnSpc>
              <a:spcBef>
                <a:spcPct val="0"/>
              </a:spcBef>
              <a:buNone/>
              <a:defRPr sz="4400" b="1" kern="1200">
                <a:solidFill>
                  <a:srgbClr val="C59F40"/>
                </a:solidFill>
                <a:latin typeface="Arial"/>
                <a:ea typeface="+mj-ea"/>
                <a:cs typeface="Arial"/>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AU" sz="4000" b="1" i="0" u="none" strike="noStrike" kern="1200" cap="none" spc="0" normalizeH="0" baseline="0" noProof="0" dirty="0">
                <a:ln>
                  <a:noFill/>
                </a:ln>
                <a:solidFill>
                  <a:srgbClr val="C59F40"/>
                </a:solidFill>
                <a:effectLst/>
                <a:uLnTx/>
                <a:uFillTx/>
                <a:latin typeface="Arial" panose="020B0604020202020204" pitchFamily="34" charset="0"/>
                <a:ea typeface="+mj-ea"/>
                <a:cs typeface="Arial" panose="020B0604020202020204" pitchFamily="34" charset="0"/>
              </a:rPr>
              <a:t> </a:t>
            </a:r>
          </a:p>
        </p:txBody>
      </p:sp>
      <p:graphicFrame>
        <p:nvGraphicFramePr>
          <p:cNvPr id="6" name="Table 5">
            <a:extLst>
              <a:ext uri="{FF2B5EF4-FFF2-40B4-BE49-F238E27FC236}">
                <a16:creationId xmlns:a16="http://schemas.microsoft.com/office/drawing/2014/main" id="{EE7CD95A-7B77-2479-FD7D-6026798603A2}"/>
              </a:ext>
            </a:extLst>
          </p:cNvPr>
          <p:cNvGraphicFramePr>
            <a:graphicFrameLocks noGrp="1"/>
          </p:cNvGraphicFramePr>
          <p:nvPr>
            <p:extLst>
              <p:ext uri="{D42A27DB-BD31-4B8C-83A1-F6EECF244321}">
                <p14:modId xmlns:p14="http://schemas.microsoft.com/office/powerpoint/2010/main" val="2596433279"/>
              </p:ext>
            </p:extLst>
          </p:nvPr>
        </p:nvGraphicFramePr>
        <p:xfrm>
          <a:off x="1654475" y="2136128"/>
          <a:ext cx="9361188" cy="3362371"/>
        </p:xfrm>
        <a:graphic>
          <a:graphicData uri="http://schemas.openxmlformats.org/drawingml/2006/table">
            <a:tbl>
              <a:tblPr firstRow="1" bandRow="1">
                <a:tableStyleId>{5C22544A-7EE6-4342-B048-85BDC9FD1C3A}</a:tableStyleId>
              </a:tblPr>
              <a:tblGrid>
                <a:gridCol w="2474613">
                  <a:extLst>
                    <a:ext uri="{9D8B030D-6E8A-4147-A177-3AD203B41FA5}">
                      <a16:colId xmlns:a16="http://schemas.microsoft.com/office/drawing/2014/main" val="3783149677"/>
                    </a:ext>
                  </a:extLst>
                </a:gridCol>
                <a:gridCol w="3609170">
                  <a:extLst>
                    <a:ext uri="{9D8B030D-6E8A-4147-A177-3AD203B41FA5}">
                      <a16:colId xmlns:a16="http://schemas.microsoft.com/office/drawing/2014/main" val="1191486918"/>
                    </a:ext>
                  </a:extLst>
                </a:gridCol>
                <a:gridCol w="3277405">
                  <a:extLst>
                    <a:ext uri="{9D8B030D-6E8A-4147-A177-3AD203B41FA5}">
                      <a16:colId xmlns:a16="http://schemas.microsoft.com/office/drawing/2014/main" val="729512922"/>
                    </a:ext>
                  </a:extLst>
                </a:gridCol>
              </a:tblGrid>
              <a:tr h="1150757">
                <a:tc>
                  <a:txBody>
                    <a:bodyPr/>
                    <a:lstStyle/>
                    <a:p>
                      <a:pPr algn="ctr"/>
                      <a:r>
                        <a:rPr lang="en-AU" sz="2400" dirty="0">
                          <a:solidFill>
                            <a:schemeClr val="bg1"/>
                          </a:solidFill>
                          <a:latin typeface="Arial" panose="020B0604020202020204" pitchFamily="34" charset="0"/>
                          <a:cs typeface="Arial" panose="020B0604020202020204" pitchFamily="34" charset="0"/>
                        </a:rPr>
                        <a:t>External</a:t>
                      </a:r>
                    </a:p>
                    <a:p>
                      <a:pPr algn="ctr"/>
                      <a:r>
                        <a:rPr lang="en-AU" sz="2400" dirty="0">
                          <a:solidFill>
                            <a:schemeClr val="bg1"/>
                          </a:solidFill>
                          <a:latin typeface="Arial" panose="020B0604020202020204" pitchFamily="34" charset="0"/>
                          <a:cs typeface="Arial" panose="020B0604020202020204" pitchFamily="34" charset="0"/>
                        </a:rPr>
                        <a:t>AEAS</a:t>
                      </a:r>
                    </a:p>
                  </a:txBody>
                  <a:tcPr>
                    <a:solidFill>
                      <a:srgbClr val="C59F40"/>
                    </a:solidFill>
                  </a:tcPr>
                </a:tc>
                <a:tc>
                  <a:txBody>
                    <a:bodyPr/>
                    <a:lstStyle/>
                    <a:p>
                      <a:pPr algn="ctr"/>
                      <a:r>
                        <a:rPr lang="en-AU" sz="2400" dirty="0">
                          <a:solidFill>
                            <a:schemeClr val="bg1"/>
                          </a:solidFill>
                          <a:latin typeface="Arial" panose="020B0604020202020204" pitchFamily="34" charset="0"/>
                          <a:cs typeface="Arial" panose="020B0604020202020204" pitchFamily="34" charset="0"/>
                        </a:rPr>
                        <a:t>Internal</a:t>
                      </a:r>
                    </a:p>
                    <a:p>
                      <a:pPr algn="ctr"/>
                      <a:r>
                        <a:rPr lang="en-AU" sz="2400" dirty="0">
                          <a:solidFill>
                            <a:schemeClr val="bg1"/>
                          </a:solidFill>
                          <a:latin typeface="Arial" panose="020B0604020202020204" pitchFamily="34" charset="0"/>
                          <a:cs typeface="Arial" panose="020B0604020202020204" pitchFamily="34" charset="0"/>
                        </a:rPr>
                        <a:t>ELPP</a:t>
                      </a:r>
                    </a:p>
                    <a:p>
                      <a:pPr algn="ctr"/>
                      <a:endParaRPr lang="en-AU" sz="2400" dirty="0">
                        <a:solidFill>
                          <a:schemeClr val="bg1"/>
                        </a:solidFill>
                        <a:latin typeface="Arial" panose="020B0604020202020204" pitchFamily="34" charset="0"/>
                        <a:cs typeface="Arial" panose="020B0604020202020204" pitchFamily="34" charset="0"/>
                      </a:endParaRPr>
                    </a:p>
                  </a:txBody>
                  <a:tcPr>
                    <a:solidFill>
                      <a:srgbClr val="C59F40"/>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sz="2400" dirty="0">
                          <a:solidFill>
                            <a:schemeClr val="bg1"/>
                          </a:solidFill>
                          <a:latin typeface="Arial" panose="020B0604020202020204" pitchFamily="34" charset="0"/>
                          <a:cs typeface="Arial" panose="020B0604020202020204" pitchFamily="34" charset="0"/>
                        </a:rPr>
                        <a:t>Internal</a:t>
                      </a:r>
                    </a:p>
                    <a:p>
                      <a:pPr algn="ctr"/>
                      <a:r>
                        <a:rPr lang="en-AU" sz="2400" dirty="0">
                          <a:solidFill>
                            <a:schemeClr val="bg1"/>
                          </a:solidFill>
                          <a:latin typeface="Arial" panose="020B0604020202020204" pitchFamily="34" charset="0"/>
                          <a:cs typeface="Arial" panose="020B0604020202020204" pitchFamily="34" charset="0"/>
                        </a:rPr>
                        <a:t>College</a:t>
                      </a:r>
                    </a:p>
                    <a:p>
                      <a:pPr algn="ctr"/>
                      <a:endParaRPr lang="en-AU" sz="2400" dirty="0">
                        <a:solidFill>
                          <a:schemeClr val="bg1"/>
                        </a:solidFill>
                        <a:latin typeface="Arial" panose="020B0604020202020204" pitchFamily="34" charset="0"/>
                        <a:cs typeface="Arial" panose="020B0604020202020204" pitchFamily="34" charset="0"/>
                      </a:endParaRPr>
                    </a:p>
                  </a:txBody>
                  <a:tcPr>
                    <a:solidFill>
                      <a:srgbClr val="C59F40"/>
                    </a:solidFill>
                  </a:tcPr>
                </a:tc>
                <a:extLst>
                  <a:ext uri="{0D108BD9-81ED-4DB2-BD59-A6C34878D82A}">
                    <a16:rowId xmlns:a16="http://schemas.microsoft.com/office/drawing/2014/main" val="3859236570"/>
                  </a:ext>
                </a:extLst>
              </a:tr>
              <a:tr h="2173651">
                <a:tc>
                  <a:txBody>
                    <a:bodyPr/>
                    <a:lstStyle/>
                    <a:p>
                      <a:pPr algn="l"/>
                      <a:r>
                        <a:rPr lang="en-AU" sz="1800" dirty="0">
                          <a:solidFill>
                            <a:srgbClr val="4F2759"/>
                          </a:solidFill>
                          <a:latin typeface="Arial" panose="020B0604020202020204" pitchFamily="34" charset="0"/>
                          <a:cs typeface="Arial" panose="020B0604020202020204" pitchFamily="34" charset="0"/>
                        </a:rPr>
                        <a:t>Enrolment Test</a:t>
                      </a:r>
                    </a:p>
                    <a:p>
                      <a:pPr algn="l"/>
                      <a:r>
                        <a:rPr lang="en-AU" sz="1800" dirty="0">
                          <a:solidFill>
                            <a:srgbClr val="4F2759"/>
                          </a:solidFill>
                          <a:latin typeface="Arial" panose="020B0604020202020204" pitchFamily="34" charset="0"/>
                          <a:cs typeface="Arial" panose="020B0604020202020204" pitchFamily="34" charset="0"/>
                        </a:rPr>
                        <a:t>End-of-ELPP Test</a:t>
                      </a:r>
                    </a:p>
                    <a:p>
                      <a:pPr algn="l"/>
                      <a:r>
                        <a:rPr lang="en-AU" sz="1800" dirty="0">
                          <a:solidFill>
                            <a:srgbClr val="4F2759"/>
                          </a:solidFill>
                          <a:latin typeface="Arial" panose="020B0604020202020204" pitchFamily="34" charset="0"/>
                          <a:cs typeface="Arial" panose="020B0604020202020204" pitchFamily="34" charset="0"/>
                        </a:rPr>
                        <a:t>*Other tests</a:t>
                      </a:r>
                    </a:p>
                  </a:txBody>
                  <a:tcPr>
                    <a:solidFill>
                      <a:schemeClr val="bg2"/>
                    </a:solidFill>
                  </a:tcPr>
                </a:tc>
                <a:tc>
                  <a:txBody>
                    <a:bodyPr/>
                    <a:lstStyle/>
                    <a:p>
                      <a:pPr algn="l"/>
                      <a:r>
                        <a:rPr lang="en-AU" sz="1800" dirty="0">
                          <a:solidFill>
                            <a:srgbClr val="4F2759"/>
                          </a:solidFill>
                          <a:latin typeface="Arial" panose="020B0604020202020204" pitchFamily="34" charset="0"/>
                          <a:cs typeface="Arial" panose="020B0604020202020204" pitchFamily="34" charset="0"/>
                        </a:rPr>
                        <a:t>New Arrival Test </a:t>
                      </a:r>
                    </a:p>
                    <a:p>
                      <a:pPr algn="l"/>
                      <a:r>
                        <a:rPr lang="en-AU" sz="1800" dirty="0">
                          <a:solidFill>
                            <a:srgbClr val="4F2759"/>
                          </a:solidFill>
                          <a:latin typeface="Arial" panose="020B0604020202020204" pitchFamily="34" charset="0"/>
                          <a:cs typeface="Arial" panose="020B0604020202020204" pitchFamily="34" charset="0"/>
                        </a:rPr>
                        <a:t>Subject Assessments/Feedback</a:t>
                      </a:r>
                    </a:p>
                    <a:p>
                      <a:pPr algn="l"/>
                      <a:r>
                        <a:rPr lang="en-AU" sz="1800" dirty="0">
                          <a:solidFill>
                            <a:srgbClr val="4F2759"/>
                          </a:solidFill>
                          <a:latin typeface="Arial" panose="020B0604020202020204" pitchFamily="34" charset="0"/>
                          <a:cs typeface="Arial" panose="020B0604020202020204" pitchFamily="34" charset="0"/>
                        </a:rPr>
                        <a:t>Competency Checklist</a:t>
                      </a:r>
                    </a:p>
                    <a:p>
                      <a:pPr algn="l"/>
                      <a:r>
                        <a:rPr lang="en-AU" sz="1800" dirty="0">
                          <a:solidFill>
                            <a:srgbClr val="4F2759"/>
                          </a:solidFill>
                          <a:latin typeface="Arial" panose="020B0604020202020204" pitchFamily="34" charset="0"/>
                          <a:cs typeface="Arial" panose="020B0604020202020204" pitchFamily="34" charset="0"/>
                        </a:rPr>
                        <a:t>Mid-term Progress Report</a:t>
                      </a:r>
                    </a:p>
                    <a:p>
                      <a:pPr algn="l"/>
                      <a:r>
                        <a:rPr lang="en-AU" sz="1800" dirty="0">
                          <a:solidFill>
                            <a:srgbClr val="4F2759"/>
                          </a:solidFill>
                          <a:latin typeface="Arial" panose="020B0604020202020204" pitchFamily="34" charset="0"/>
                          <a:cs typeface="Arial" panose="020B0604020202020204" pitchFamily="34" charset="0"/>
                        </a:rPr>
                        <a:t>PAT test</a:t>
                      </a:r>
                    </a:p>
                  </a:txBody>
                  <a:tcPr>
                    <a:solidFill>
                      <a:schemeClr val="bg2"/>
                    </a:solidFill>
                  </a:tcPr>
                </a:tc>
                <a:tc>
                  <a:txBody>
                    <a:bodyPr/>
                    <a:lstStyle/>
                    <a:p>
                      <a:pPr algn="l"/>
                      <a:r>
                        <a:rPr lang="en-AU" sz="1800" dirty="0">
                          <a:solidFill>
                            <a:srgbClr val="4F2759"/>
                          </a:solidFill>
                          <a:latin typeface="Arial" panose="020B0604020202020204" pitchFamily="34" charset="0"/>
                          <a:cs typeface="Arial" panose="020B0604020202020204" pitchFamily="34" charset="0"/>
                        </a:rPr>
                        <a:t>Academic Snapshot</a:t>
                      </a:r>
                    </a:p>
                    <a:p>
                      <a:pPr algn="l"/>
                      <a:r>
                        <a:rPr lang="en-AU" sz="1800" dirty="0">
                          <a:solidFill>
                            <a:srgbClr val="4F2759"/>
                          </a:solidFill>
                          <a:latin typeface="Arial" panose="020B0604020202020204" pitchFamily="34" charset="0"/>
                          <a:cs typeface="Arial" panose="020B0604020202020204" pitchFamily="34" charset="0"/>
                        </a:rPr>
                        <a:t>Continuous feedback </a:t>
                      </a:r>
                    </a:p>
                    <a:p>
                      <a:pPr algn="l"/>
                      <a:r>
                        <a:rPr lang="en-AU" sz="1800" dirty="0">
                          <a:solidFill>
                            <a:srgbClr val="4F2759"/>
                          </a:solidFill>
                          <a:latin typeface="Arial" panose="020B0604020202020204" pitchFamily="34" charset="0"/>
                          <a:cs typeface="Arial" panose="020B0604020202020204" pitchFamily="34" charset="0"/>
                        </a:rPr>
                        <a:t>End of Term report</a:t>
                      </a:r>
                    </a:p>
                  </a:txBody>
                  <a:tcPr>
                    <a:solidFill>
                      <a:schemeClr val="bg2"/>
                    </a:solidFill>
                  </a:tcPr>
                </a:tc>
                <a:extLst>
                  <a:ext uri="{0D108BD9-81ED-4DB2-BD59-A6C34878D82A}">
                    <a16:rowId xmlns:a16="http://schemas.microsoft.com/office/drawing/2014/main" val="788984532"/>
                  </a:ext>
                </a:extLst>
              </a:tr>
            </a:tbl>
          </a:graphicData>
        </a:graphic>
      </p:graphicFrame>
      <p:sp>
        <p:nvSpPr>
          <p:cNvPr id="13" name="TextBox 12">
            <a:extLst>
              <a:ext uri="{FF2B5EF4-FFF2-40B4-BE49-F238E27FC236}">
                <a16:creationId xmlns:a16="http://schemas.microsoft.com/office/drawing/2014/main" id="{94E798C4-B0F8-6F84-7CED-8240A8C3F83A}"/>
              </a:ext>
            </a:extLst>
          </p:cNvPr>
          <p:cNvSpPr txBox="1"/>
          <p:nvPr/>
        </p:nvSpPr>
        <p:spPr>
          <a:xfrm>
            <a:off x="264835" y="420782"/>
            <a:ext cx="7178952" cy="861774"/>
          </a:xfrm>
          <a:prstGeom prst="rect">
            <a:avLst/>
          </a:prstGeom>
          <a:noFill/>
        </p:spPr>
        <p:txBody>
          <a:bodyPr wrap="square" rtlCol="0">
            <a:spAutoFit/>
          </a:bodyPr>
          <a:lstStyle/>
          <a:p>
            <a:r>
              <a:rPr lang="en-US" altLang="zh-CN" sz="5000" b="1" dirty="0">
                <a:solidFill>
                  <a:srgbClr val="C59F40"/>
                </a:solidFill>
                <a:latin typeface="Arial" panose="020B0604020202020204" pitchFamily="34" charset="0"/>
                <a:cs typeface="Arial" panose="020B0604020202020204" pitchFamily="34" charset="0"/>
              </a:rPr>
              <a:t>Monitor Progress</a:t>
            </a:r>
            <a:endParaRPr lang="en-AU" sz="5000" b="1" dirty="0">
              <a:solidFill>
                <a:srgbClr val="C59F4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8919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8266" y="-55700"/>
            <a:ext cx="8325564" cy="1325563"/>
          </a:xfrm>
        </p:spPr>
        <p:txBody>
          <a:bodyPr>
            <a:normAutofit/>
          </a:bodyPr>
          <a:lstStyle/>
          <a:p>
            <a:r>
              <a:rPr lang="en-AU" sz="4000" dirty="0">
                <a:latin typeface="Arial" panose="020B0604020202020204" pitchFamily="34" charset="0"/>
                <a:cs typeface="Arial" panose="020B0604020202020204" pitchFamily="34" charset="0"/>
              </a:rPr>
              <a:t>Monitor Progress</a:t>
            </a:r>
          </a:p>
        </p:txBody>
      </p:sp>
      <p:grpSp>
        <p:nvGrpSpPr>
          <p:cNvPr id="9" name="Group 8">
            <a:extLst>
              <a:ext uri="{FF2B5EF4-FFF2-40B4-BE49-F238E27FC236}">
                <a16:creationId xmlns:a16="http://schemas.microsoft.com/office/drawing/2014/main" id="{69A2C0B3-ED23-A204-B010-F95329D2A16F}"/>
              </a:ext>
            </a:extLst>
          </p:cNvPr>
          <p:cNvGrpSpPr/>
          <p:nvPr/>
        </p:nvGrpSpPr>
        <p:grpSpPr>
          <a:xfrm>
            <a:off x="508043" y="892174"/>
            <a:ext cx="5135520" cy="4194176"/>
            <a:chOff x="79711" y="3401863"/>
            <a:chExt cx="3233385" cy="2780106"/>
          </a:xfrm>
        </p:grpSpPr>
        <p:pic>
          <p:nvPicPr>
            <p:cNvPr id="6" name="Picture 5">
              <a:extLst>
                <a:ext uri="{FF2B5EF4-FFF2-40B4-BE49-F238E27FC236}">
                  <a16:creationId xmlns:a16="http://schemas.microsoft.com/office/drawing/2014/main" id="{F8B51E6D-B896-2D37-9582-748A45C06F3C}"/>
                </a:ext>
              </a:extLst>
            </p:cNvPr>
            <p:cNvPicPr>
              <a:picLocks noChangeAspect="1"/>
            </p:cNvPicPr>
            <p:nvPr/>
          </p:nvPicPr>
          <p:blipFill rotWithShape="1">
            <a:blip r:embed="rId3"/>
            <a:srcRect l="2648" t="-5136" r="-2648" b="46548"/>
            <a:stretch>
              <a:fillRect/>
            </a:stretch>
          </p:blipFill>
          <p:spPr>
            <a:xfrm>
              <a:off x="79711" y="3401863"/>
              <a:ext cx="3233385" cy="2487718"/>
            </a:xfrm>
            <a:prstGeom prst="rect">
              <a:avLst/>
            </a:prstGeom>
          </p:spPr>
        </p:pic>
        <p:sp>
          <p:nvSpPr>
            <p:cNvPr id="8" name="TextBox 7">
              <a:extLst>
                <a:ext uri="{FF2B5EF4-FFF2-40B4-BE49-F238E27FC236}">
                  <a16:creationId xmlns:a16="http://schemas.microsoft.com/office/drawing/2014/main" id="{00CB5ADA-9789-349E-51D1-927BAAE70C42}"/>
                </a:ext>
              </a:extLst>
            </p:cNvPr>
            <p:cNvSpPr txBox="1"/>
            <p:nvPr/>
          </p:nvSpPr>
          <p:spPr>
            <a:xfrm>
              <a:off x="79711" y="5889581"/>
              <a:ext cx="2623504" cy="292388"/>
            </a:xfrm>
            <a:prstGeom prst="rect">
              <a:avLst/>
            </a:prstGeom>
            <a:noFill/>
          </p:spPr>
          <p:txBody>
            <a:bodyPr wrap="square" rtlCol="0">
              <a:spAutoFit/>
            </a:bodyPr>
            <a:lstStyle/>
            <a:p>
              <a:pPr algn="l"/>
              <a:r>
                <a:rPr lang="en-AU" sz="1300" i="1" dirty="0"/>
                <a:t>ELPP Mid-term Progress Report</a:t>
              </a:r>
            </a:p>
          </p:txBody>
        </p:sp>
      </p:grpSp>
      <p:pic>
        <p:nvPicPr>
          <p:cNvPr id="11" name="Picture 10">
            <a:extLst>
              <a:ext uri="{FF2B5EF4-FFF2-40B4-BE49-F238E27FC236}">
                <a16:creationId xmlns:a16="http://schemas.microsoft.com/office/drawing/2014/main" id="{9D3E2A73-8693-E1E6-B128-0EFC09A28E29}"/>
              </a:ext>
            </a:extLst>
          </p:cNvPr>
          <p:cNvPicPr>
            <a:picLocks noChangeAspect="1"/>
          </p:cNvPicPr>
          <p:nvPr/>
        </p:nvPicPr>
        <p:blipFill>
          <a:blip r:embed="rId4"/>
          <a:stretch>
            <a:fillRect/>
          </a:stretch>
        </p:blipFill>
        <p:spPr>
          <a:xfrm>
            <a:off x="428096" y="5086351"/>
            <a:ext cx="5310505" cy="1380806"/>
          </a:xfrm>
          <a:prstGeom prst="rect">
            <a:avLst/>
          </a:prstGeom>
        </p:spPr>
      </p:pic>
      <p:grpSp>
        <p:nvGrpSpPr>
          <p:cNvPr id="17" name="Group 16">
            <a:extLst>
              <a:ext uri="{FF2B5EF4-FFF2-40B4-BE49-F238E27FC236}">
                <a16:creationId xmlns:a16="http://schemas.microsoft.com/office/drawing/2014/main" id="{FC57AEE0-D1E0-1936-4E7F-A963C43DDE99}"/>
              </a:ext>
            </a:extLst>
          </p:cNvPr>
          <p:cNvGrpSpPr/>
          <p:nvPr/>
        </p:nvGrpSpPr>
        <p:grpSpPr>
          <a:xfrm>
            <a:off x="6022842" y="892174"/>
            <a:ext cx="5910892" cy="3865564"/>
            <a:chOff x="6022842" y="892174"/>
            <a:chExt cx="5720615" cy="3615027"/>
          </a:xfrm>
        </p:grpSpPr>
        <p:pic>
          <p:nvPicPr>
            <p:cNvPr id="14" name="Picture 13">
              <a:extLst>
                <a:ext uri="{FF2B5EF4-FFF2-40B4-BE49-F238E27FC236}">
                  <a16:creationId xmlns:a16="http://schemas.microsoft.com/office/drawing/2014/main" id="{C732D5C6-F419-3CCA-6755-C5729BB40ADC}"/>
                </a:ext>
              </a:extLst>
            </p:cNvPr>
            <p:cNvPicPr>
              <a:picLocks noChangeAspect="1"/>
            </p:cNvPicPr>
            <p:nvPr/>
          </p:nvPicPr>
          <p:blipFill>
            <a:blip r:embed="rId5"/>
            <a:stretch>
              <a:fillRect/>
            </a:stretch>
          </p:blipFill>
          <p:spPr>
            <a:xfrm>
              <a:off x="6096000" y="892174"/>
              <a:ext cx="5647457" cy="3322639"/>
            </a:xfrm>
            <a:prstGeom prst="rect">
              <a:avLst/>
            </a:prstGeom>
          </p:spPr>
        </p:pic>
        <p:sp>
          <p:nvSpPr>
            <p:cNvPr id="15" name="TextBox 14">
              <a:extLst>
                <a:ext uri="{FF2B5EF4-FFF2-40B4-BE49-F238E27FC236}">
                  <a16:creationId xmlns:a16="http://schemas.microsoft.com/office/drawing/2014/main" id="{A36228F7-960C-7514-5B9B-0A8DB3923B05}"/>
                </a:ext>
              </a:extLst>
            </p:cNvPr>
            <p:cNvSpPr txBox="1"/>
            <p:nvPr/>
          </p:nvSpPr>
          <p:spPr>
            <a:xfrm>
              <a:off x="6022842" y="4214813"/>
              <a:ext cx="3940596" cy="292388"/>
            </a:xfrm>
            <a:prstGeom prst="rect">
              <a:avLst/>
            </a:prstGeom>
            <a:noFill/>
          </p:spPr>
          <p:txBody>
            <a:bodyPr wrap="square" rtlCol="0">
              <a:spAutoFit/>
            </a:bodyPr>
            <a:lstStyle/>
            <a:p>
              <a:pPr algn="l"/>
              <a:r>
                <a:rPr lang="en-AU" sz="1300" i="1" dirty="0"/>
                <a:t>ELPP Term Report</a:t>
              </a:r>
            </a:p>
          </p:txBody>
        </p:sp>
      </p:grpSp>
      <p:sp>
        <p:nvSpPr>
          <p:cNvPr id="16" name="TextBox 15">
            <a:extLst>
              <a:ext uri="{FF2B5EF4-FFF2-40B4-BE49-F238E27FC236}">
                <a16:creationId xmlns:a16="http://schemas.microsoft.com/office/drawing/2014/main" id="{FAE14598-660D-BA00-1B11-4F5A4116BFAF}"/>
              </a:ext>
            </a:extLst>
          </p:cNvPr>
          <p:cNvSpPr txBox="1"/>
          <p:nvPr/>
        </p:nvSpPr>
        <p:spPr>
          <a:xfrm>
            <a:off x="5380417" y="6174769"/>
            <a:ext cx="3940596" cy="292388"/>
          </a:xfrm>
          <a:prstGeom prst="rect">
            <a:avLst/>
          </a:prstGeom>
          <a:noFill/>
        </p:spPr>
        <p:txBody>
          <a:bodyPr wrap="square" rtlCol="0">
            <a:spAutoFit/>
          </a:bodyPr>
          <a:lstStyle/>
          <a:p>
            <a:pPr algn="l"/>
            <a:r>
              <a:rPr lang="en-AU" sz="1300" i="1" dirty="0"/>
              <a:t>PAT Data</a:t>
            </a:r>
          </a:p>
        </p:txBody>
      </p:sp>
    </p:spTree>
    <p:extLst>
      <p:ext uri="{BB962C8B-B14F-4D97-AF65-F5344CB8AC3E}">
        <p14:creationId xmlns:p14="http://schemas.microsoft.com/office/powerpoint/2010/main" val="914922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B725B-4DC7-2315-8B2F-F9ADD00D54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33FBB94-AABF-5FC6-2952-F4EDA12E8E47}"/>
              </a:ext>
            </a:extLst>
          </p:cNvPr>
          <p:cNvSpPr>
            <a:spLocks noGrp="1"/>
          </p:cNvSpPr>
          <p:nvPr>
            <p:ph type="title"/>
          </p:nvPr>
        </p:nvSpPr>
        <p:spPr>
          <a:xfrm>
            <a:off x="258266" y="-55700"/>
            <a:ext cx="8325564" cy="1325563"/>
          </a:xfrm>
        </p:spPr>
        <p:txBody>
          <a:bodyPr>
            <a:normAutofit/>
          </a:bodyPr>
          <a:lstStyle/>
          <a:p>
            <a:r>
              <a:rPr lang="en-AU" sz="5000" dirty="0">
                <a:latin typeface="Arial" panose="020B0604020202020204" pitchFamily="34" charset="0"/>
                <a:cs typeface="Arial" panose="020B0604020202020204" pitchFamily="34" charset="0"/>
              </a:rPr>
              <a:t>Monitor Progress</a:t>
            </a:r>
          </a:p>
        </p:txBody>
      </p:sp>
      <p:grpSp>
        <p:nvGrpSpPr>
          <p:cNvPr id="5" name="Group 4">
            <a:extLst>
              <a:ext uri="{FF2B5EF4-FFF2-40B4-BE49-F238E27FC236}">
                <a16:creationId xmlns:a16="http://schemas.microsoft.com/office/drawing/2014/main" id="{FCAF19C6-BAE7-834F-8C93-6EEBEB6D41AC}"/>
              </a:ext>
            </a:extLst>
          </p:cNvPr>
          <p:cNvGrpSpPr/>
          <p:nvPr/>
        </p:nvGrpSpPr>
        <p:grpSpPr>
          <a:xfrm>
            <a:off x="1212914" y="1384162"/>
            <a:ext cx="9766172" cy="4516575"/>
            <a:chOff x="448155" y="1690689"/>
            <a:chExt cx="7826669" cy="2976827"/>
          </a:xfrm>
        </p:grpSpPr>
        <p:grpSp>
          <p:nvGrpSpPr>
            <p:cNvPr id="24" name="Group 23">
              <a:extLst>
                <a:ext uri="{FF2B5EF4-FFF2-40B4-BE49-F238E27FC236}">
                  <a16:creationId xmlns:a16="http://schemas.microsoft.com/office/drawing/2014/main" id="{2292A0D4-5895-AAB3-96E1-20920CBA9917}"/>
                </a:ext>
              </a:extLst>
            </p:cNvPr>
            <p:cNvGrpSpPr/>
            <p:nvPr/>
          </p:nvGrpSpPr>
          <p:grpSpPr>
            <a:xfrm>
              <a:off x="448155" y="1690689"/>
              <a:ext cx="7826669" cy="2583180"/>
              <a:chOff x="1546404" y="2525207"/>
              <a:chExt cx="7327774" cy="2268978"/>
            </a:xfrm>
          </p:grpSpPr>
          <p:pic>
            <p:nvPicPr>
              <p:cNvPr id="13" name="Picture 12">
                <a:extLst>
                  <a:ext uri="{FF2B5EF4-FFF2-40B4-BE49-F238E27FC236}">
                    <a16:creationId xmlns:a16="http://schemas.microsoft.com/office/drawing/2014/main" id="{728CBC20-0715-1147-7549-FBF7DEB7F883}"/>
                  </a:ext>
                </a:extLst>
              </p:cNvPr>
              <p:cNvPicPr>
                <a:picLocks noChangeAspect="1"/>
              </p:cNvPicPr>
              <p:nvPr/>
            </p:nvPicPr>
            <p:blipFill rotWithShape="1">
              <a:blip r:embed="rId3"/>
              <a:srcRect l="17451" r="1251" b="48614"/>
              <a:stretch/>
            </p:blipFill>
            <p:spPr>
              <a:xfrm>
                <a:off x="1546404" y="2525207"/>
                <a:ext cx="7290298" cy="1079927"/>
              </a:xfrm>
              <a:prstGeom prst="rect">
                <a:avLst/>
              </a:prstGeom>
            </p:spPr>
          </p:pic>
          <p:pic>
            <p:nvPicPr>
              <p:cNvPr id="19" name="Picture 18">
                <a:extLst>
                  <a:ext uri="{FF2B5EF4-FFF2-40B4-BE49-F238E27FC236}">
                    <a16:creationId xmlns:a16="http://schemas.microsoft.com/office/drawing/2014/main" id="{A455F899-7CB1-E768-8C62-DB803C77D755}"/>
                  </a:ext>
                </a:extLst>
              </p:cNvPr>
              <p:cNvPicPr>
                <a:picLocks noChangeAspect="1"/>
              </p:cNvPicPr>
              <p:nvPr/>
            </p:nvPicPr>
            <p:blipFill rotWithShape="1">
              <a:blip r:embed="rId3"/>
              <a:srcRect l="17623" t="75356" r="1248"/>
              <a:stretch/>
            </p:blipFill>
            <p:spPr>
              <a:xfrm>
                <a:off x="1546405" y="3591746"/>
                <a:ext cx="7290297" cy="528115"/>
              </a:xfrm>
              <a:prstGeom prst="rect">
                <a:avLst/>
              </a:prstGeom>
            </p:spPr>
          </p:pic>
          <p:pic>
            <p:nvPicPr>
              <p:cNvPr id="23" name="Picture 22">
                <a:extLst>
                  <a:ext uri="{FF2B5EF4-FFF2-40B4-BE49-F238E27FC236}">
                    <a16:creationId xmlns:a16="http://schemas.microsoft.com/office/drawing/2014/main" id="{65F264D1-2FAC-D2F4-62AE-CF497A47CBB8}"/>
                  </a:ext>
                </a:extLst>
              </p:cNvPr>
              <p:cNvPicPr>
                <a:picLocks noChangeAspect="1"/>
              </p:cNvPicPr>
              <p:nvPr/>
            </p:nvPicPr>
            <p:blipFill>
              <a:blip r:embed="rId4"/>
              <a:stretch>
                <a:fillRect/>
              </a:stretch>
            </p:blipFill>
            <p:spPr>
              <a:xfrm>
                <a:off x="1546405" y="4085119"/>
                <a:ext cx="7327773" cy="709066"/>
              </a:xfrm>
              <a:prstGeom prst="rect">
                <a:avLst/>
              </a:prstGeom>
            </p:spPr>
          </p:pic>
        </p:grpSp>
        <p:sp>
          <p:nvSpPr>
            <p:cNvPr id="3" name="TextBox 2">
              <a:extLst>
                <a:ext uri="{FF2B5EF4-FFF2-40B4-BE49-F238E27FC236}">
                  <a16:creationId xmlns:a16="http://schemas.microsoft.com/office/drawing/2014/main" id="{0D6A3290-3854-E26C-A725-44E245EE811F}"/>
                </a:ext>
              </a:extLst>
            </p:cNvPr>
            <p:cNvSpPr txBox="1"/>
            <p:nvPr/>
          </p:nvSpPr>
          <p:spPr>
            <a:xfrm>
              <a:off x="448155" y="4273869"/>
              <a:ext cx="2534478" cy="393647"/>
            </a:xfrm>
            <a:prstGeom prst="rect">
              <a:avLst/>
            </a:prstGeom>
            <a:noFill/>
          </p:spPr>
          <p:txBody>
            <a:bodyPr wrap="square" rtlCol="0">
              <a:spAutoFit/>
            </a:bodyPr>
            <a:lstStyle/>
            <a:p>
              <a:r>
                <a:rPr lang="en-AU" sz="1300" i="1" dirty="0"/>
                <a:t>AEAS Results</a:t>
              </a:r>
            </a:p>
          </p:txBody>
        </p:sp>
      </p:grpSp>
    </p:spTree>
    <p:extLst>
      <p:ext uri="{BB962C8B-B14F-4D97-AF65-F5344CB8AC3E}">
        <p14:creationId xmlns:p14="http://schemas.microsoft.com/office/powerpoint/2010/main" val="2282035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E9D60-D45F-180A-B6E2-289D5F1772D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A65C3FB-0787-8063-65DC-E8410B34768E}"/>
              </a:ext>
            </a:extLst>
          </p:cNvPr>
          <p:cNvSpPr>
            <a:spLocks noGrp="1"/>
          </p:cNvSpPr>
          <p:nvPr>
            <p:ph type="title"/>
          </p:nvPr>
        </p:nvSpPr>
        <p:spPr>
          <a:xfrm>
            <a:off x="258266" y="-55700"/>
            <a:ext cx="8325564" cy="1325563"/>
          </a:xfrm>
        </p:spPr>
        <p:txBody>
          <a:bodyPr>
            <a:normAutofit/>
          </a:bodyPr>
          <a:lstStyle/>
          <a:p>
            <a:r>
              <a:rPr lang="en-AU" sz="5000" dirty="0">
                <a:latin typeface="Arial" panose="020B0604020202020204" pitchFamily="34" charset="0"/>
                <a:cs typeface="Arial" panose="020B0604020202020204" pitchFamily="34" charset="0"/>
              </a:rPr>
              <a:t>Monitor Progress</a:t>
            </a:r>
          </a:p>
        </p:txBody>
      </p:sp>
      <p:pic>
        <p:nvPicPr>
          <p:cNvPr id="2" name="Picture 1">
            <a:extLst>
              <a:ext uri="{FF2B5EF4-FFF2-40B4-BE49-F238E27FC236}">
                <a16:creationId xmlns:a16="http://schemas.microsoft.com/office/drawing/2014/main" id="{CF680E74-325B-2B30-40EF-06143E1BDF4A}"/>
              </a:ext>
            </a:extLst>
          </p:cNvPr>
          <p:cNvPicPr>
            <a:picLocks noChangeAspect="1"/>
          </p:cNvPicPr>
          <p:nvPr/>
        </p:nvPicPr>
        <p:blipFill>
          <a:blip r:embed="rId3"/>
          <a:srcRect r="8915"/>
          <a:stretch>
            <a:fillRect/>
          </a:stretch>
        </p:blipFill>
        <p:spPr>
          <a:xfrm>
            <a:off x="1500189" y="1345987"/>
            <a:ext cx="8785406" cy="4082734"/>
          </a:xfrm>
          <a:prstGeom prst="rect">
            <a:avLst/>
          </a:prstGeom>
        </p:spPr>
      </p:pic>
      <p:sp>
        <p:nvSpPr>
          <p:cNvPr id="7" name="TextBox 6">
            <a:extLst>
              <a:ext uri="{FF2B5EF4-FFF2-40B4-BE49-F238E27FC236}">
                <a16:creationId xmlns:a16="http://schemas.microsoft.com/office/drawing/2014/main" id="{E4D0E80A-133C-6DD1-ED54-A087752569C4}"/>
              </a:ext>
            </a:extLst>
          </p:cNvPr>
          <p:cNvSpPr txBox="1"/>
          <p:nvPr/>
        </p:nvSpPr>
        <p:spPr>
          <a:xfrm>
            <a:off x="1500189" y="5504846"/>
            <a:ext cx="3646030" cy="292388"/>
          </a:xfrm>
          <a:prstGeom prst="rect">
            <a:avLst/>
          </a:prstGeom>
          <a:noFill/>
        </p:spPr>
        <p:txBody>
          <a:bodyPr wrap="square" rtlCol="0">
            <a:spAutoFit/>
          </a:bodyPr>
          <a:lstStyle/>
          <a:p>
            <a:pPr algn="l"/>
            <a:r>
              <a:rPr lang="en-AU" sz="1300" i="1" dirty="0" err="1"/>
              <a:t>LiD</a:t>
            </a:r>
            <a:r>
              <a:rPr lang="en-AU" sz="1300" i="1" dirty="0"/>
              <a:t> Data</a:t>
            </a:r>
          </a:p>
        </p:txBody>
      </p:sp>
    </p:spTree>
    <p:extLst>
      <p:ext uri="{BB962C8B-B14F-4D97-AF65-F5344CB8AC3E}">
        <p14:creationId xmlns:p14="http://schemas.microsoft.com/office/powerpoint/2010/main" val="3726728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559E63A7-2C9F-82B1-D87B-D1D894BAFF6A}"/>
              </a:ext>
            </a:extLst>
          </p:cNvPr>
          <p:cNvSpPr>
            <a:spLocks noGrp="1"/>
          </p:cNvSpPr>
          <p:nvPr>
            <p:ph type="body" idx="15"/>
          </p:nvPr>
        </p:nvSpPr>
        <p:spPr>
          <a:xfrm>
            <a:off x="498764" y="411694"/>
            <a:ext cx="5312236" cy="823912"/>
          </a:xfrm>
        </p:spPr>
        <p:txBody>
          <a:bodyPr>
            <a:noAutofit/>
          </a:bodyPr>
          <a:lstStyle/>
          <a:p>
            <a:r>
              <a:rPr lang="en-AU" sz="5000" dirty="0">
                <a:solidFill>
                  <a:srgbClr val="C59F40"/>
                </a:solidFill>
              </a:rPr>
              <a:t>Transition </a:t>
            </a:r>
          </a:p>
        </p:txBody>
      </p:sp>
      <p:sp>
        <p:nvSpPr>
          <p:cNvPr id="5" name="TextBox 4">
            <a:extLst>
              <a:ext uri="{FF2B5EF4-FFF2-40B4-BE49-F238E27FC236}">
                <a16:creationId xmlns:a16="http://schemas.microsoft.com/office/drawing/2014/main" id="{5D9B30D1-A29B-D276-A54B-A7B2C90EB3EB}"/>
              </a:ext>
            </a:extLst>
          </p:cNvPr>
          <p:cNvSpPr txBox="1"/>
          <p:nvPr/>
        </p:nvSpPr>
        <p:spPr>
          <a:xfrm>
            <a:off x="498764" y="1440873"/>
            <a:ext cx="9476509" cy="480131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AU" sz="3000" b="1" dirty="0">
                <a:solidFill>
                  <a:srgbClr val="4F2759"/>
                </a:solidFill>
              </a:rPr>
              <a:t>Language readiness</a:t>
            </a:r>
          </a:p>
          <a:p>
            <a:pPr marL="285750" indent="-285750">
              <a:lnSpc>
                <a:spcPct val="150000"/>
              </a:lnSpc>
              <a:buFont typeface="Arial" panose="020B0604020202020204" pitchFamily="34" charset="0"/>
              <a:buChar char="•"/>
            </a:pPr>
            <a:r>
              <a:rPr lang="en-AU" sz="3000" b="1" dirty="0">
                <a:solidFill>
                  <a:srgbClr val="4F2759"/>
                </a:solidFill>
              </a:rPr>
              <a:t>Academic readiness</a:t>
            </a:r>
          </a:p>
          <a:p>
            <a:pPr marL="285750" indent="-285750">
              <a:lnSpc>
                <a:spcPct val="150000"/>
              </a:lnSpc>
              <a:buFont typeface="Arial" panose="020B0604020202020204" pitchFamily="34" charset="0"/>
              <a:buChar char="•"/>
            </a:pPr>
            <a:r>
              <a:rPr lang="en-AU" sz="3000" b="1" dirty="0">
                <a:solidFill>
                  <a:srgbClr val="4F2759"/>
                </a:solidFill>
              </a:rPr>
              <a:t>Social &amp; Emotional readiness &amp; wellbeing </a:t>
            </a:r>
          </a:p>
          <a:p>
            <a:pPr marL="285750" indent="-285750">
              <a:lnSpc>
                <a:spcPct val="150000"/>
              </a:lnSpc>
              <a:buFont typeface="Arial" panose="020B0604020202020204" pitchFamily="34" charset="0"/>
              <a:buChar char="•"/>
            </a:pPr>
            <a:r>
              <a:rPr lang="en-AU" sz="3000" b="1" dirty="0">
                <a:solidFill>
                  <a:srgbClr val="4F2759"/>
                </a:solidFill>
              </a:rPr>
              <a:t>Age appropriateness </a:t>
            </a:r>
          </a:p>
          <a:p>
            <a:pPr marL="285750" indent="-285750">
              <a:lnSpc>
                <a:spcPct val="150000"/>
              </a:lnSpc>
              <a:buFont typeface="Arial" panose="020B0604020202020204" pitchFamily="34" charset="0"/>
              <a:buChar char="•"/>
            </a:pPr>
            <a:r>
              <a:rPr lang="en-AU" sz="3000" b="1" dirty="0">
                <a:solidFill>
                  <a:srgbClr val="4F2759"/>
                </a:solidFill>
              </a:rPr>
              <a:t>Support available</a:t>
            </a:r>
          </a:p>
          <a:p>
            <a:pPr marL="285750" indent="-285750">
              <a:lnSpc>
                <a:spcPct val="150000"/>
              </a:lnSpc>
              <a:buFont typeface="Arial" panose="020B0604020202020204" pitchFamily="34" charset="0"/>
              <a:buChar char="•"/>
            </a:pPr>
            <a:r>
              <a:rPr lang="en-AU" sz="3000" b="1" dirty="0">
                <a:solidFill>
                  <a:srgbClr val="4F2759"/>
                </a:solidFill>
              </a:rPr>
              <a:t>Timing</a:t>
            </a:r>
          </a:p>
          <a:p>
            <a:endParaRPr lang="en-AU" dirty="0"/>
          </a:p>
          <a:p>
            <a:endParaRPr lang="en-AU" dirty="0"/>
          </a:p>
        </p:txBody>
      </p:sp>
    </p:spTree>
    <p:extLst>
      <p:ext uri="{BB962C8B-B14F-4D97-AF65-F5344CB8AC3E}">
        <p14:creationId xmlns:p14="http://schemas.microsoft.com/office/powerpoint/2010/main" val="3619373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F592-572F-9E12-55DF-45D4F40907A3}"/>
              </a:ext>
            </a:extLst>
          </p:cNvPr>
          <p:cNvSpPr>
            <a:spLocks noGrp="1"/>
          </p:cNvSpPr>
          <p:nvPr>
            <p:ph type="title"/>
          </p:nvPr>
        </p:nvSpPr>
        <p:spPr>
          <a:xfrm>
            <a:off x="696913" y="0"/>
            <a:ext cx="10515600" cy="1325563"/>
          </a:xfrm>
        </p:spPr>
        <p:txBody>
          <a:bodyPr/>
          <a:lstStyle/>
          <a:p>
            <a:r>
              <a:rPr lang="en-AU" dirty="0"/>
              <a:t>Transition</a:t>
            </a:r>
          </a:p>
        </p:txBody>
      </p:sp>
      <p:pic>
        <p:nvPicPr>
          <p:cNvPr id="9" name="Picture 8">
            <a:extLst>
              <a:ext uri="{FF2B5EF4-FFF2-40B4-BE49-F238E27FC236}">
                <a16:creationId xmlns:a16="http://schemas.microsoft.com/office/drawing/2014/main" id="{1CE0DA1D-D86C-A049-8755-53B053D05F6D}"/>
              </a:ext>
            </a:extLst>
          </p:cNvPr>
          <p:cNvPicPr>
            <a:picLocks noChangeAspect="1"/>
          </p:cNvPicPr>
          <p:nvPr/>
        </p:nvPicPr>
        <p:blipFill>
          <a:blip r:embed="rId3"/>
          <a:stretch>
            <a:fillRect/>
          </a:stretch>
        </p:blipFill>
        <p:spPr>
          <a:xfrm>
            <a:off x="1163850" y="1315950"/>
            <a:ext cx="9864300" cy="4499063"/>
          </a:xfrm>
          <a:prstGeom prst="rect">
            <a:avLst/>
          </a:prstGeom>
        </p:spPr>
      </p:pic>
    </p:spTree>
    <p:extLst>
      <p:ext uri="{BB962C8B-B14F-4D97-AF65-F5344CB8AC3E}">
        <p14:creationId xmlns:p14="http://schemas.microsoft.com/office/powerpoint/2010/main" val="29776925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E373E-5DC6-7E91-67CC-4A1F4336B1D0}"/>
              </a:ext>
            </a:extLst>
          </p:cNvPr>
          <p:cNvSpPr>
            <a:spLocks noGrp="1"/>
          </p:cNvSpPr>
          <p:nvPr>
            <p:ph type="title"/>
          </p:nvPr>
        </p:nvSpPr>
        <p:spPr>
          <a:xfrm>
            <a:off x="838200" y="365125"/>
            <a:ext cx="10515600" cy="1325563"/>
          </a:xfrm>
        </p:spPr>
        <p:txBody>
          <a:bodyPr anchor="ctr">
            <a:normAutofit/>
          </a:bodyPr>
          <a:lstStyle/>
          <a:p>
            <a:r>
              <a:rPr lang="en-AU" dirty="0"/>
              <a:t>Questions?</a:t>
            </a:r>
          </a:p>
        </p:txBody>
      </p:sp>
      <p:pic>
        <p:nvPicPr>
          <p:cNvPr id="10" name="Picture 9">
            <a:extLst>
              <a:ext uri="{FF2B5EF4-FFF2-40B4-BE49-F238E27FC236}">
                <a16:creationId xmlns:a16="http://schemas.microsoft.com/office/drawing/2014/main" id="{CCF661B2-9182-088D-B681-AF391BF80A97}"/>
              </a:ext>
            </a:extLst>
          </p:cNvPr>
          <p:cNvPicPr>
            <a:picLocks noChangeAspect="1"/>
          </p:cNvPicPr>
          <p:nvPr/>
        </p:nvPicPr>
        <p:blipFill>
          <a:blip r:embed="rId2"/>
          <a:stretch>
            <a:fillRect/>
          </a:stretch>
        </p:blipFill>
        <p:spPr>
          <a:xfrm>
            <a:off x="4290195" y="1825625"/>
            <a:ext cx="3611609" cy="4351338"/>
          </a:xfrm>
          <a:prstGeom prst="rect">
            <a:avLst/>
          </a:prstGeom>
          <a:noFill/>
        </p:spPr>
      </p:pic>
    </p:spTree>
    <p:extLst>
      <p:ext uri="{BB962C8B-B14F-4D97-AF65-F5344CB8AC3E}">
        <p14:creationId xmlns:p14="http://schemas.microsoft.com/office/powerpoint/2010/main" val="1068882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1D7B533-83CD-8A1C-5007-DB361BDA283B}"/>
              </a:ext>
            </a:extLst>
          </p:cNvPr>
          <p:cNvSpPr>
            <a:spLocks noGrp="1"/>
          </p:cNvSpPr>
          <p:nvPr>
            <p:ph type="title"/>
          </p:nvPr>
        </p:nvSpPr>
        <p:spPr>
          <a:xfrm>
            <a:off x="6464346" y="757238"/>
            <a:ext cx="5187173" cy="871537"/>
          </a:xfrm>
        </p:spPr>
        <p:txBody>
          <a:bodyPr/>
          <a:lstStyle/>
          <a:p>
            <a:r>
              <a:rPr lang="en-US" dirty="0"/>
              <a:t>Contact</a:t>
            </a:r>
          </a:p>
        </p:txBody>
      </p:sp>
      <p:pic>
        <p:nvPicPr>
          <p:cNvPr id="4" name="Picture 3" descr="A group of children in school uniforms walking on a sidewalk&#10;&#10;Description automatically generated">
            <a:extLst>
              <a:ext uri="{FF2B5EF4-FFF2-40B4-BE49-F238E27FC236}">
                <a16:creationId xmlns:a16="http://schemas.microsoft.com/office/drawing/2014/main" id="{5032199F-F196-A3F3-7B9D-D71FAAC9CD53}"/>
              </a:ext>
            </a:extLst>
          </p:cNvPr>
          <p:cNvPicPr>
            <a:picLocks noChangeAspect="1"/>
          </p:cNvPicPr>
          <p:nvPr/>
        </p:nvPicPr>
        <p:blipFill rotWithShape="1">
          <a:blip r:embed="rId2"/>
          <a:srcRect l="32439" r="9174" b="-1"/>
          <a:stretch>
            <a:fillRect/>
          </a:stretch>
        </p:blipFill>
        <p:spPr>
          <a:xfrm>
            <a:off x="114320" y="0"/>
            <a:ext cx="5872118" cy="6713221"/>
          </a:xfrm>
          <a:prstGeom prst="rect">
            <a:avLst/>
          </a:prstGeom>
          <a:noFill/>
        </p:spPr>
      </p:pic>
      <p:sp>
        <p:nvSpPr>
          <p:cNvPr id="11" name="Text Placeholder 3">
            <a:extLst>
              <a:ext uri="{FF2B5EF4-FFF2-40B4-BE49-F238E27FC236}">
                <a16:creationId xmlns:a16="http://schemas.microsoft.com/office/drawing/2014/main" id="{A5C5D220-AEE8-5201-C509-66D7A906DE42}"/>
              </a:ext>
            </a:extLst>
          </p:cNvPr>
          <p:cNvSpPr>
            <a:spLocks noGrp="1"/>
          </p:cNvSpPr>
          <p:nvPr>
            <p:ph type="body" sz="half" idx="2"/>
          </p:nvPr>
        </p:nvSpPr>
        <p:spPr>
          <a:xfrm>
            <a:off x="6464347" y="1943100"/>
            <a:ext cx="5187173" cy="3286125"/>
          </a:xfrm>
        </p:spPr>
        <p:txBody>
          <a:bodyPr>
            <a:normAutofit fontScale="92500" lnSpcReduction="10000"/>
          </a:bodyPr>
          <a:lstStyle/>
          <a:p>
            <a:r>
              <a:rPr lang="en-US" b="1" dirty="0"/>
              <a:t>Email: </a:t>
            </a:r>
          </a:p>
          <a:p>
            <a:r>
              <a:rPr lang="en-US" dirty="0">
                <a:hlinkClick r:id="rId3"/>
              </a:rPr>
              <a:t>susan.mu@wesleycollege.edu.au</a:t>
            </a:r>
            <a:endParaRPr lang="en-US" dirty="0"/>
          </a:p>
          <a:p>
            <a:endParaRPr lang="en-US" dirty="0"/>
          </a:p>
          <a:p>
            <a:r>
              <a:rPr lang="en-US" b="1" dirty="0"/>
              <a:t>Work Phone: </a:t>
            </a:r>
          </a:p>
          <a:p>
            <a:r>
              <a:rPr lang="en-US" dirty="0"/>
              <a:t>8102 6767</a:t>
            </a:r>
          </a:p>
          <a:p>
            <a:endParaRPr lang="en-US" dirty="0"/>
          </a:p>
          <a:p>
            <a:r>
              <a:rPr lang="en-US" b="1" dirty="0"/>
              <a:t>Address:</a:t>
            </a:r>
          </a:p>
          <a:p>
            <a:r>
              <a:rPr lang="en-US" dirty="0"/>
              <a:t>620 High Street Road, </a:t>
            </a:r>
            <a:r>
              <a:rPr lang="en-US" dirty="0" err="1"/>
              <a:t>Gl</a:t>
            </a:r>
            <a:r>
              <a:rPr lang="en-AU" dirty="0" err="1"/>
              <a:t>en</a:t>
            </a:r>
            <a:r>
              <a:rPr lang="zh-CN" altLang="en-US" dirty="0"/>
              <a:t> </a:t>
            </a:r>
            <a:r>
              <a:rPr lang="en-AU" altLang="zh-CN" dirty="0"/>
              <a:t>Waverley</a:t>
            </a:r>
            <a:endParaRPr lang="en-US" dirty="0"/>
          </a:p>
          <a:p>
            <a:endParaRPr lang="en-US" dirty="0"/>
          </a:p>
        </p:txBody>
      </p:sp>
    </p:spTree>
    <p:extLst>
      <p:ext uri="{BB962C8B-B14F-4D97-AF65-F5344CB8AC3E}">
        <p14:creationId xmlns:p14="http://schemas.microsoft.com/office/powerpoint/2010/main" val="2172805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7A5E6-36EF-D98D-BA34-363DB813F2FF}"/>
            </a:ext>
          </a:extLst>
        </p:cNvPr>
        <p:cNvGrpSpPr/>
        <p:nvPr/>
      </p:nvGrpSpPr>
      <p:grpSpPr>
        <a:xfrm>
          <a:off x="0" y="0"/>
          <a:ext cx="0" cy="0"/>
          <a:chOff x="0" y="0"/>
          <a:chExt cx="0" cy="0"/>
        </a:xfrm>
      </p:grpSpPr>
      <p:pic>
        <p:nvPicPr>
          <p:cNvPr id="3" name="Picture 2" descr="A purple square with white dots&#10;&#10;AI-generated content may be incorrect.">
            <a:extLst>
              <a:ext uri="{FF2B5EF4-FFF2-40B4-BE49-F238E27FC236}">
                <a16:creationId xmlns:a16="http://schemas.microsoft.com/office/drawing/2014/main" id="{C29DD4FE-BD22-0D6E-EC17-C1B0A6B3CD27}"/>
              </a:ext>
            </a:extLst>
          </p:cNvPr>
          <p:cNvPicPr>
            <a:picLocks noChangeAspect="1"/>
          </p:cNvPicPr>
          <p:nvPr/>
        </p:nvPicPr>
        <p:blipFill>
          <a:blip r:embed="rId2"/>
          <a:stretch>
            <a:fillRect/>
          </a:stretch>
        </p:blipFill>
        <p:spPr>
          <a:xfrm>
            <a:off x="3787140" y="2933700"/>
            <a:ext cx="4617720" cy="990600"/>
          </a:xfrm>
          <a:prstGeom prst="rect">
            <a:avLst/>
          </a:prstGeom>
        </p:spPr>
      </p:pic>
      <p:pic>
        <p:nvPicPr>
          <p:cNvPr id="2" name="Picture 1">
            <a:extLst>
              <a:ext uri="{FF2B5EF4-FFF2-40B4-BE49-F238E27FC236}">
                <a16:creationId xmlns:a16="http://schemas.microsoft.com/office/drawing/2014/main" id="{3E5DFEB5-3E0D-D14D-E179-246FD50ACE8E}"/>
              </a:ext>
            </a:extLst>
          </p:cNvPr>
          <p:cNvPicPr>
            <a:picLocks noChangeAspect="1"/>
          </p:cNvPicPr>
          <p:nvPr/>
        </p:nvPicPr>
        <p:blipFill>
          <a:blip r:embed="rId3"/>
          <a:stretch>
            <a:fillRect/>
          </a:stretch>
        </p:blipFill>
        <p:spPr>
          <a:xfrm>
            <a:off x="2756452" y="2464765"/>
            <a:ext cx="6679096" cy="1928470"/>
          </a:xfrm>
          <a:prstGeom prst="rect">
            <a:avLst/>
          </a:prstGeom>
        </p:spPr>
      </p:pic>
    </p:spTree>
    <p:extLst>
      <p:ext uri="{BB962C8B-B14F-4D97-AF65-F5344CB8AC3E}">
        <p14:creationId xmlns:p14="http://schemas.microsoft.com/office/powerpoint/2010/main" val="3403451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S_PP_Basic_r07_191031" id="{D50A3AC5-B5A7-1B49-8D52-784D2709197A}" vid="{41FE852B-618E-6546-BC1D-069758534DB3}"/>
    </a:ext>
  </a:extLst>
</a:theme>
</file>

<file path=ppt/theme/theme2.xml><?xml version="1.0" encoding="utf-8"?>
<a:theme xmlns:a="http://schemas.openxmlformats.org/drawingml/2006/main" name="1_Office Theme">
  <a:themeElements>
    <a:clrScheme name="neas conference 26">
      <a:dk1>
        <a:srgbClr val="000000"/>
      </a:dk1>
      <a:lt1>
        <a:srgbClr val="FFFFFF"/>
      </a:lt1>
      <a:dk2>
        <a:srgbClr val="1056A4"/>
      </a:dk2>
      <a:lt2>
        <a:srgbClr val="4686C5"/>
      </a:lt2>
      <a:accent1>
        <a:srgbClr val="1056A4"/>
      </a:accent1>
      <a:accent2>
        <a:srgbClr val="D85327"/>
      </a:accent2>
      <a:accent3>
        <a:srgbClr val="FBAF41"/>
      </a:accent3>
      <a:accent4>
        <a:srgbClr val="C6DFF1"/>
      </a:accent4>
      <a:accent5>
        <a:srgbClr val="CEAD2C"/>
      </a:accent5>
      <a:accent6>
        <a:srgbClr val="4987C7"/>
      </a:accent6>
      <a:hlink>
        <a:srgbClr val="44546A"/>
      </a:hlink>
      <a:folHlink>
        <a:srgbClr val="44546A"/>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S_PP_Basic_r07_191031" id="{D50A3AC5-B5A7-1B49-8D52-784D2709197A}" vid="{41FE852B-618E-6546-BC1D-069758534DB3}"/>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B6CDF2D0F0E784990855012FA6C96F2" ma:contentTypeVersion="20" ma:contentTypeDescription="Create a new document." ma:contentTypeScope="" ma:versionID="d5159aecd5dbac4c023032b45ceb603d">
  <xsd:schema xmlns:xsd="http://www.w3.org/2001/XMLSchema" xmlns:xs="http://www.w3.org/2001/XMLSchema" xmlns:p="http://schemas.microsoft.com/office/2006/metadata/properties" xmlns:ns2="625ce9dc-d0f5-4bcd-92ef-9f13df565d2c" xmlns:ns3="424c84df-a2fb-47a8-8ab1-6af9ffdd3e1f" targetNamespace="http://schemas.microsoft.com/office/2006/metadata/properties" ma:root="true" ma:fieldsID="a3a4e0d868005960c33a48563a03916a" ns2:_="" ns3:_="">
    <xsd:import namespace="625ce9dc-d0f5-4bcd-92ef-9f13df565d2c"/>
    <xsd:import namespace="424c84df-a2fb-47a8-8ab1-6af9ffdd3e1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Location" minOccurs="0"/>
                <xsd:element ref="ns2:MediaServiceOCR"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JeevikaIsrani"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5ce9dc-d0f5-4bcd-92ef-9f13df565d2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Location" ma:index="11" nillable="true" ma:displayName="Location" ma:internalName="MediaServiceLocation"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d987339-d72f-4816-ad79-287ec5a6b8f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JeevikaIsrani" ma:index="25" nillable="true" ma:displayName="Order" ma:format="Dropdown" ma:internalName="JeevikaIsrani" ma:percentage="FALSE">
      <xsd:simpleType>
        <xsd:restriction base="dms:Number"/>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4c84df-a2fb-47a8-8ab1-6af9ffdd3e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e978d92e-2481-4d9f-8af9-f7ccbf92df77}" ma:internalName="TaxCatchAll" ma:showField="CatchAllData" ma:web="424c84df-a2fb-47a8-8ab1-6af9ffdd3e1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625ce9dc-d0f5-4bcd-92ef-9f13df565d2c">
      <Terms xmlns="http://schemas.microsoft.com/office/infopath/2007/PartnerControls"/>
    </lcf76f155ced4ddcb4097134ff3c332f>
    <JeevikaIsrani xmlns="625ce9dc-d0f5-4bcd-92ef-9f13df565d2c" xsi:nil="true"/>
    <TaxCatchAll xmlns="424c84df-a2fb-47a8-8ab1-6af9ffdd3e1f" xsi:nil="true"/>
  </documentManagement>
</p:properties>
</file>

<file path=customXml/itemProps1.xml><?xml version="1.0" encoding="utf-8"?>
<ds:datastoreItem xmlns:ds="http://schemas.openxmlformats.org/officeDocument/2006/customXml" ds:itemID="{372AE26F-D88C-416D-9823-A531929A91B5}">
  <ds:schemaRefs>
    <ds:schemaRef ds:uri="http://schemas.microsoft.com/sharepoint/v3/contenttype/forms"/>
  </ds:schemaRefs>
</ds:datastoreItem>
</file>

<file path=customXml/itemProps2.xml><?xml version="1.0" encoding="utf-8"?>
<ds:datastoreItem xmlns:ds="http://schemas.openxmlformats.org/officeDocument/2006/customXml" ds:itemID="{2993149E-63A5-4E9F-81AE-2D90EBB055DF}"/>
</file>

<file path=customXml/itemProps3.xml><?xml version="1.0" encoding="utf-8"?>
<ds:datastoreItem xmlns:ds="http://schemas.openxmlformats.org/officeDocument/2006/customXml" ds:itemID="{524F097D-488A-4323-AE7E-DEB118F83649}">
  <ds:schemaRefs>
    <ds:schemaRef ds:uri="http://schemas.microsoft.com/office/2006/documentManagement/types"/>
    <ds:schemaRef ds:uri="http://purl.org/dc/dcmitype/"/>
    <ds:schemaRef ds:uri="http://schemas.openxmlformats.org/package/2006/metadata/core-properties"/>
    <ds:schemaRef ds:uri="http://purl.org/dc/elements/1.1/"/>
    <ds:schemaRef ds:uri="http://schemas.microsoft.com/office/infopath/2007/PartnerControls"/>
    <ds:schemaRef ds:uri="http://www.w3.org/XML/1998/namespace"/>
    <ds:schemaRef ds:uri="http://schemas.microsoft.com/office/2006/metadata/properties"/>
    <ds:schemaRef ds:uri="1adf60af-0c09-4dc4-949b-ad7da65d8435"/>
    <ds:schemaRef ds:uri="6612785d-dbb6-40fe-8e18-98b6b1c88cb7"/>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26239</TotalTime>
  <Words>1834</Words>
  <Application>Microsoft Office PowerPoint</Application>
  <PresentationFormat>Widescreen</PresentationFormat>
  <Paragraphs>231</Paragraphs>
  <Slides>23</Slides>
  <Notes>18</Notes>
  <HiddenSlides>0</HiddenSlides>
  <MMClips>1</MMClips>
  <ScaleCrop>false</ScaleCrop>
  <HeadingPairs>
    <vt:vector size="4" baseType="variant">
      <vt:variant>
        <vt:lpstr>Theme</vt:lpstr>
      </vt:variant>
      <vt:variant>
        <vt:i4>3</vt:i4>
      </vt:variant>
      <vt:variant>
        <vt:lpstr>Slide Titles</vt:lpstr>
      </vt:variant>
      <vt:variant>
        <vt:i4>23</vt:i4>
      </vt:variant>
    </vt:vector>
  </HeadingPairs>
  <TitlesOfParts>
    <vt:vector size="26" baseType="lpstr">
      <vt:lpstr>Office Theme</vt:lpstr>
      <vt:lpstr>1_Office Theme</vt:lpstr>
      <vt:lpstr>2_Office Theme</vt:lpstr>
      <vt:lpstr> Wesley College  English Language Preparation Program</vt:lpstr>
      <vt:lpstr>Acknowledgement of Country</vt:lpstr>
      <vt:lpstr>PowerPoint Presentation</vt:lpstr>
      <vt:lpstr>PowerPoint Presentation</vt:lpstr>
      <vt:lpstr>PowerPoint Presentation</vt:lpstr>
      <vt:lpstr>PowerPoint Presentation</vt:lpstr>
      <vt:lpstr>Our students</vt:lpstr>
      <vt:lpstr>Program Design</vt:lpstr>
      <vt:lpstr>PowerPoint Presentation</vt:lpstr>
      <vt:lpstr>PowerPoint Presentation</vt:lpstr>
      <vt:lpstr>PowerPoint Presentation</vt:lpstr>
      <vt:lpstr>PowerPoint Presentation</vt:lpstr>
      <vt:lpstr>PowerPoint Presentation</vt:lpstr>
      <vt:lpstr>ELPP Wellbeing</vt:lpstr>
      <vt:lpstr>PowerPoint Presentation</vt:lpstr>
      <vt:lpstr>Monitor Progress</vt:lpstr>
      <vt:lpstr>Monitor Progress</vt:lpstr>
      <vt:lpstr>Monitor Progress</vt:lpstr>
      <vt:lpstr>PowerPoint Presentation</vt:lpstr>
      <vt:lpstr>Transition</vt:lpstr>
      <vt:lpstr>Questions?</vt:lpstr>
      <vt:lpstr>Contact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Caitlin Hurrelbrinck</dc:creator>
  <cp:lastModifiedBy>Susan Mu</cp:lastModifiedBy>
  <cp:revision>204</cp:revision>
  <dcterms:created xsi:type="dcterms:W3CDTF">2019-10-31T05:47:04Z</dcterms:created>
  <dcterms:modified xsi:type="dcterms:W3CDTF">2026-04-24T03:45:54Z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0x0101009B6CDF2D0F0E784990855012FA6C96F2</vt:lpwstr>
  </property>
  <property fmtid="{D5CDD505-2E9C-101B-9397-08002B2CF9AE}" pid="3" name="MediaServiceImageTags">
    <vt:lpwstr/>
  </property>
</Properties>
</file>